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7"/>
  </p:notesMasterIdLst>
  <p:handoutMasterIdLst>
    <p:handoutMasterId r:id="rId8"/>
  </p:handoutMasterIdLst>
  <p:sldIdLst>
    <p:sldId id="258" r:id="rId2"/>
    <p:sldId id="257" r:id="rId3"/>
    <p:sldId id="259" r:id="rId4"/>
    <p:sldId id="260" r:id="rId5"/>
    <p:sldId id="261" r:id="rId6"/>
  </p:sldIdLst>
  <p:sldSz cx="12192000" cy="6858000"/>
  <p:notesSz cx="6805613" cy="99441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a Maria Diaz Korsaa" initials="AMD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F193"/>
    <a:srgbClr val="E5C251"/>
    <a:srgbClr val="C5A847"/>
    <a:srgbClr val="CE2F74"/>
    <a:srgbClr val="FEFF9D"/>
    <a:srgbClr val="E46E91"/>
    <a:srgbClr val="88B24B"/>
    <a:srgbClr val="5C7148"/>
    <a:srgbClr val="97D5E1"/>
    <a:srgbClr val="0C4B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ema til typografi 2 - Markering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Mellemlayout 4 - Marker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51"/>
    <p:restoredTop sz="95329"/>
  </p:normalViewPr>
  <p:slideViewPr>
    <p:cSldViewPr snapToGrid="0" snapToObjects="1">
      <p:cViewPr>
        <p:scale>
          <a:sx n="120" d="100"/>
          <a:sy n="120" d="100"/>
        </p:scale>
        <p:origin x="-438" y="-39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71" d="100"/>
          <a:sy n="71" d="100"/>
        </p:scale>
        <p:origin x="359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9099" cy="498932"/>
          </a:xfrm>
          <a:prstGeom prst="rect">
            <a:avLst/>
          </a:prstGeom>
        </p:spPr>
        <p:txBody>
          <a:bodyPr vert="horz" lIns="91705" tIns="45853" rIns="91705" bIns="45853" rtlCol="0"/>
          <a:lstStyle>
            <a:lvl1pPr algn="l">
              <a:defRPr sz="1200"/>
            </a:lvl1pPr>
          </a:lstStyle>
          <a:p>
            <a:endParaRPr lang="da-DK"/>
          </a:p>
        </p:txBody>
      </p:sp>
      <p:sp>
        <p:nvSpPr>
          <p:cNvPr id="3" name="Pladsholder til dato 2"/>
          <p:cNvSpPr>
            <a:spLocks noGrp="1"/>
          </p:cNvSpPr>
          <p:nvPr>
            <p:ph type="dt" sz="quarter" idx="1"/>
          </p:nvPr>
        </p:nvSpPr>
        <p:spPr>
          <a:xfrm>
            <a:off x="3854940" y="0"/>
            <a:ext cx="2949099" cy="498932"/>
          </a:xfrm>
          <a:prstGeom prst="rect">
            <a:avLst/>
          </a:prstGeom>
        </p:spPr>
        <p:txBody>
          <a:bodyPr vert="horz" lIns="91705" tIns="45853" rIns="91705" bIns="45853" rtlCol="0"/>
          <a:lstStyle>
            <a:lvl1pPr algn="r">
              <a:defRPr sz="1200"/>
            </a:lvl1pPr>
          </a:lstStyle>
          <a:p>
            <a:fld id="{A45AA29D-F45E-B443-AF87-6053D86EEEAE}" type="datetimeFigureOut">
              <a:rPr lang="da-DK" smtClean="0"/>
              <a:t>15-03-2017</a:t>
            </a:fld>
            <a:endParaRPr lang="da-DK"/>
          </a:p>
        </p:txBody>
      </p:sp>
      <p:sp>
        <p:nvSpPr>
          <p:cNvPr id="4" name="Pladsholder til sidefod 3"/>
          <p:cNvSpPr>
            <a:spLocks noGrp="1"/>
          </p:cNvSpPr>
          <p:nvPr>
            <p:ph type="ftr" sz="quarter" idx="2"/>
          </p:nvPr>
        </p:nvSpPr>
        <p:spPr>
          <a:xfrm>
            <a:off x="0" y="9445170"/>
            <a:ext cx="2949099" cy="498931"/>
          </a:xfrm>
          <a:prstGeom prst="rect">
            <a:avLst/>
          </a:prstGeom>
        </p:spPr>
        <p:txBody>
          <a:bodyPr vert="horz" lIns="91705" tIns="45853" rIns="91705" bIns="45853" rtlCol="0" anchor="b"/>
          <a:lstStyle>
            <a:lvl1pPr algn="l">
              <a:defRPr sz="1200"/>
            </a:lvl1pPr>
          </a:lstStyle>
          <a:p>
            <a:endParaRPr lang="da-DK"/>
          </a:p>
        </p:txBody>
      </p:sp>
      <p:sp>
        <p:nvSpPr>
          <p:cNvPr id="5" name="Pladsholder til slidenummer 4"/>
          <p:cNvSpPr>
            <a:spLocks noGrp="1"/>
          </p:cNvSpPr>
          <p:nvPr>
            <p:ph type="sldNum" sz="quarter" idx="3"/>
          </p:nvPr>
        </p:nvSpPr>
        <p:spPr>
          <a:xfrm>
            <a:off x="3854940" y="9445170"/>
            <a:ext cx="2949099" cy="498931"/>
          </a:xfrm>
          <a:prstGeom prst="rect">
            <a:avLst/>
          </a:prstGeom>
        </p:spPr>
        <p:txBody>
          <a:bodyPr vert="horz" lIns="91705" tIns="45853" rIns="91705" bIns="45853" rtlCol="0" anchor="b"/>
          <a:lstStyle>
            <a:lvl1pPr algn="r">
              <a:defRPr sz="1200"/>
            </a:lvl1pPr>
          </a:lstStyle>
          <a:p>
            <a:fld id="{656474B4-1D25-F948-8B9A-F849A0F1ABB3}" type="slidenum">
              <a:rPr lang="da-DK" smtClean="0"/>
              <a:t>‹nr.›</a:t>
            </a:fld>
            <a:endParaRPr lang="da-DK"/>
          </a:p>
        </p:txBody>
      </p:sp>
    </p:spTree>
    <p:extLst>
      <p:ext uri="{BB962C8B-B14F-4D97-AF65-F5344CB8AC3E}">
        <p14:creationId xmlns:p14="http://schemas.microsoft.com/office/powerpoint/2010/main" val="648049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9099" cy="498932"/>
          </a:xfrm>
          <a:prstGeom prst="rect">
            <a:avLst/>
          </a:prstGeom>
        </p:spPr>
        <p:txBody>
          <a:bodyPr vert="horz" lIns="91705" tIns="45853" rIns="91705" bIns="45853" rtlCol="0"/>
          <a:lstStyle>
            <a:lvl1pPr algn="l">
              <a:defRPr sz="1200"/>
            </a:lvl1pPr>
          </a:lstStyle>
          <a:p>
            <a:endParaRPr lang="da-DK"/>
          </a:p>
        </p:txBody>
      </p:sp>
      <p:sp>
        <p:nvSpPr>
          <p:cNvPr id="3" name="Pladsholder til dato 2"/>
          <p:cNvSpPr>
            <a:spLocks noGrp="1"/>
          </p:cNvSpPr>
          <p:nvPr>
            <p:ph type="dt" idx="1"/>
          </p:nvPr>
        </p:nvSpPr>
        <p:spPr>
          <a:xfrm>
            <a:off x="3854940" y="0"/>
            <a:ext cx="2949099" cy="498932"/>
          </a:xfrm>
          <a:prstGeom prst="rect">
            <a:avLst/>
          </a:prstGeom>
        </p:spPr>
        <p:txBody>
          <a:bodyPr vert="horz" lIns="91705" tIns="45853" rIns="91705" bIns="45853" rtlCol="0"/>
          <a:lstStyle>
            <a:lvl1pPr algn="r">
              <a:defRPr sz="1200"/>
            </a:lvl1pPr>
          </a:lstStyle>
          <a:p>
            <a:fld id="{AE22B381-C20F-7643-A161-27E75615F4A7}" type="datetimeFigureOut">
              <a:rPr lang="da-DK" smtClean="0"/>
              <a:t>15-03-2017</a:t>
            </a:fld>
            <a:endParaRPr lang="da-DK"/>
          </a:p>
        </p:txBody>
      </p:sp>
      <p:sp>
        <p:nvSpPr>
          <p:cNvPr id="4" name="Pladsholder til slidebillede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705" tIns="45853" rIns="91705" bIns="45853" rtlCol="0" anchor="ctr"/>
          <a:lstStyle/>
          <a:p>
            <a:endParaRPr lang="da-DK"/>
          </a:p>
        </p:txBody>
      </p:sp>
      <p:sp>
        <p:nvSpPr>
          <p:cNvPr id="5" name="Pladsholder til noter 4"/>
          <p:cNvSpPr>
            <a:spLocks noGrp="1"/>
          </p:cNvSpPr>
          <p:nvPr>
            <p:ph type="body" sz="quarter" idx="3"/>
          </p:nvPr>
        </p:nvSpPr>
        <p:spPr>
          <a:xfrm>
            <a:off x="680562" y="4785598"/>
            <a:ext cx="5444490" cy="3915490"/>
          </a:xfrm>
          <a:prstGeom prst="rect">
            <a:avLst/>
          </a:prstGeom>
        </p:spPr>
        <p:txBody>
          <a:bodyPr vert="horz" lIns="91705" tIns="45853" rIns="91705" bIns="45853" rtlCol="0"/>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9445170"/>
            <a:ext cx="2949099" cy="498931"/>
          </a:xfrm>
          <a:prstGeom prst="rect">
            <a:avLst/>
          </a:prstGeom>
        </p:spPr>
        <p:txBody>
          <a:bodyPr vert="horz" lIns="91705" tIns="45853" rIns="91705" bIns="45853" rtlCol="0" anchor="b"/>
          <a:lstStyle>
            <a:lvl1pPr algn="l">
              <a:defRPr sz="1200"/>
            </a:lvl1pPr>
          </a:lstStyle>
          <a:p>
            <a:endParaRPr lang="da-DK"/>
          </a:p>
        </p:txBody>
      </p:sp>
      <p:sp>
        <p:nvSpPr>
          <p:cNvPr id="7" name="Pladsholder til slidenummer 6"/>
          <p:cNvSpPr>
            <a:spLocks noGrp="1"/>
          </p:cNvSpPr>
          <p:nvPr>
            <p:ph type="sldNum" sz="quarter" idx="5"/>
          </p:nvPr>
        </p:nvSpPr>
        <p:spPr>
          <a:xfrm>
            <a:off x="3854940" y="9445170"/>
            <a:ext cx="2949099" cy="498931"/>
          </a:xfrm>
          <a:prstGeom prst="rect">
            <a:avLst/>
          </a:prstGeom>
        </p:spPr>
        <p:txBody>
          <a:bodyPr vert="horz" lIns="91705" tIns="45853" rIns="91705" bIns="45853" rtlCol="0" anchor="b"/>
          <a:lstStyle>
            <a:lvl1pPr algn="r">
              <a:defRPr sz="1200"/>
            </a:lvl1pPr>
          </a:lstStyle>
          <a:p>
            <a:fld id="{3F491243-EE12-E045-BED1-10B5A76E6BF1}" type="slidenum">
              <a:rPr lang="da-DK" smtClean="0"/>
              <a:t>‹nr.›</a:t>
            </a:fld>
            <a:endParaRPr lang="da-DK"/>
          </a:p>
        </p:txBody>
      </p:sp>
    </p:spTree>
    <p:extLst>
      <p:ext uri="{BB962C8B-B14F-4D97-AF65-F5344CB8AC3E}">
        <p14:creationId xmlns:p14="http://schemas.microsoft.com/office/powerpoint/2010/main" val="1107464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a:prstGeom prst="rect">
            <a:avLst/>
          </a:prstGeom>
        </p:spPr>
        <p:txBody>
          <a:bodyPr anchor="ctr">
            <a:normAutofit/>
          </a:bodyPr>
          <a:lstStyle>
            <a:lvl1pPr algn="r">
              <a:defRPr sz="5000" spc="200" baseline="0"/>
            </a:lvl1pPr>
          </a:lstStyle>
          <a:p>
            <a:r>
              <a:rPr lang="da-DK" smtClean="0"/>
              <a:t>Klik for at redigere i masteren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smtClean="0"/>
              <a:t>Klik for at redigere i master</a:t>
            </a:r>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Billede 6"/>
          <p:cNvPicPr>
            <a:picLocks/>
          </p:cNvPicPr>
          <p:nvPr userDrawn="1"/>
        </p:nvPicPr>
        <p:blipFill rotWithShape="1">
          <a:blip r:embed="rId2">
            <a:extLst>
              <a:ext uri="{28A0092B-C50C-407E-A947-70E740481C1C}">
                <a14:useLocalDpi xmlns:a14="http://schemas.microsoft.com/office/drawing/2010/main" val="0"/>
              </a:ext>
            </a:extLst>
          </a:blip>
          <a:srcRect t="1" b="46952"/>
          <a:stretch/>
        </p:blipFill>
        <p:spPr>
          <a:xfrm>
            <a:off x="4765" y="-2"/>
            <a:ext cx="12187233" cy="4590290"/>
          </a:xfrm>
          <a:prstGeom prst="rect">
            <a:avLst/>
          </a:prstGeom>
        </p:spPr>
      </p:pic>
    </p:spTree>
    <p:extLst>
      <p:ext uri="{BB962C8B-B14F-4D97-AF65-F5344CB8AC3E}">
        <p14:creationId xmlns:p14="http://schemas.microsoft.com/office/powerpoint/2010/main" val="5910913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a:prstGeom prst="rect">
            <a:avLst/>
          </a:prstGeom>
        </p:spPr>
        <p:txBody>
          <a:bodyPr>
            <a:noAutofit/>
          </a:bodyPr>
          <a:lstStyle>
            <a:lvl1pPr>
              <a:lnSpc>
                <a:spcPct val="80000"/>
              </a:lnSpc>
              <a:defRPr sz="4000"/>
            </a:lvl1pPr>
          </a:lstStyle>
          <a:p>
            <a:r>
              <a:rPr lang="da-DK" smtClean="0"/>
              <a:t>Klik for at redigere i masteren</a:t>
            </a:r>
            <a:endParaRPr lang="en-US" dirty="0"/>
          </a:p>
        </p:txBody>
      </p:sp>
      <p:sp>
        <p:nvSpPr>
          <p:cNvPr id="3" name="Content Placeholder 2"/>
          <p:cNvSpPr>
            <a:spLocks noGrp="1"/>
          </p:cNvSpPr>
          <p:nvPr>
            <p:ph idx="1"/>
          </p:nvPr>
        </p:nvSpPr>
        <p:spPr>
          <a:xfrm>
            <a:off x="5715000" y="822960"/>
            <a:ext cx="6096000"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Date Placeholder 4"/>
          <p:cNvSpPr>
            <a:spLocks noGrp="1"/>
          </p:cNvSpPr>
          <p:nvPr>
            <p:ph type="dt" sz="half" idx="10"/>
          </p:nvPr>
        </p:nvSpPr>
        <p:spPr>
          <a:xfrm>
            <a:off x="838200" y="6470704"/>
            <a:ext cx="2154143" cy="274320"/>
          </a:xfrm>
          <a:prstGeom prst="rect">
            <a:avLst/>
          </a:prstGeom>
        </p:spPr>
        <p:txBody>
          <a:bodyPr/>
          <a:lstStyle/>
          <a:p>
            <a:fld id="{271D911E-9DAA-DD40-9BC6-F70CB58A655B}" type="datetime1">
              <a:rPr lang="da-DK" smtClean="0"/>
              <a:t>15-03-2017</a:t>
            </a:fld>
            <a:endParaRPr lang="da-DK"/>
          </a:p>
        </p:txBody>
      </p:sp>
      <p:sp>
        <p:nvSpPr>
          <p:cNvPr id="6" name="Footer Placeholder 5"/>
          <p:cNvSpPr>
            <a:spLocks noGrp="1"/>
          </p:cNvSpPr>
          <p:nvPr>
            <p:ph type="ftr" sz="quarter" idx="11"/>
          </p:nvPr>
        </p:nvSpPr>
        <p:spPr>
          <a:xfrm>
            <a:off x="4842932" y="6470704"/>
            <a:ext cx="5901459" cy="274320"/>
          </a:xfrm>
          <a:prstGeom prst="rect">
            <a:avLst/>
          </a:prstGeom>
        </p:spPr>
        <p:txBody>
          <a:bodyPr/>
          <a:lstStyle/>
          <a:p>
            <a:endParaRPr lang="da-DK"/>
          </a:p>
        </p:txBody>
      </p:sp>
      <p:sp>
        <p:nvSpPr>
          <p:cNvPr id="7" name="Slide Number Placeholder 6"/>
          <p:cNvSpPr>
            <a:spLocks noGrp="1"/>
          </p:cNvSpPr>
          <p:nvPr>
            <p:ph type="sldNum" sz="quarter" idx="12"/>
          </p:nvPr>
        </p:nvSpPr>
        <p:spPr>
          <a:xfrm>
            <a:off x="10837333" y="6399584"/>
            <a:ext cx="973667" cy="274320"/>
          </a:xfrm>
          <a:prstGeom prst="rect">
            <a:avLst/>
          </a:prstGeom>
        </p:spPr>
        <p:txBody>
          <a:bodyPr/>
          <a:lstStyle/>
          <a:p>
            <a:fld id="{9831521B-86EC-5343-B0FC-933D60428E3F}" type="slidenum">
              <a:rPr lang="da-DK" smtClean="0"/>
              <a:t>‹nr.›</a:t>
            </a:fld>
            <a:endParaRPr lang="da-DK"/>
          </a:p>
        </p:txBody>
      </p:sp>
    </p:spTree>
    <p:extLst>
      <p:ext uri="{BB962C8B-B14F-4D97-AF65-F5344CB8AC3E}">
        <p14:creationId xmlns:p14="http://schemas.microsoft.com/office/powerpoint/2010/main" val="233937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914400"/>
          </a:xfrm>
          <a:prstGeom prst="rect">
            <a:avLst/>
          </a:prstGeom>
        </p:spPr>
        <p:txBody>
          <a:bodyPr/>
          <a:lstStyle/>
          <a:p>
            <a:r>
              <a:rPr lang="da-DK" smtClean="0"/>
              <a:t>Klik for at redigere i masteren</a:t>
            </a:r>
            <a:endParaRPr lang="en-US" dirty="0"/>
          </a:p>
        </p:txBody>
      </p:sp>
      <p:sp>
        <p:nvSpPr>
          <p:cNvPr id="3" name="Vertical Text Placeholder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a:xfrm>
            <a:off x="838200" y="6470704"/>
            <a:ext cx="2154143" cy="274320"/>
          </a:xfrm>
          <a:prstGeom prst="rect">
            <a:avLst/>
          </a:prstGeom>
        </p:spPr>
        <p:txBody>
          <a:bodyPr/>
          <a:lstStyle/>
          <a:p>
            <a:fld id="{165F636C-47FA-154F-A43B-503C2EBDFAAD}" type="datetime1">
              <a:rPr lang="da-DK" smtClean="0"/>
              <a:t>15-03-2017</a:t>
            </a:fld>
            <a:endParaRPr lang="da-DK"/>
          </a:p>
        </p:txBody>
      </p:sp>
      <p:sp>
        <p:nvSpPr>
          <p:cNvPr id="5" name="Footer Placeholder 4"/>
          <p:cNvSpPr>
            <a:spLocks noGrp="1"/>
          </p:cNvSpPr>
          <p:nvPr>
            <p:ph type="ftr" sz="quarter" idx="11"/>
          </p:nvPr>
        </p:nvSpPr>
        <p:spPr>
          <a:xfrm>
            <a:off x="4842932" y="6470704"/>
            <a:ext cx="5901459" cy="274320"/>
          </a:xfrm>
          <a:prstGeom prst="rect">
            <a:avLst/>
          </a:prstGeom>
        </p:spPr>
        <p:txBody>
          <a:bodyPr/>
          <a:lstStyle/>
          <a:p>
            <a:endParaRPr lang="da-DK"/>
          </a:p>
        </p:txBody>
      </p:sp>
      <p:sp>
        <p:nvSpPr>
          <p:cNvPr id="6" name="Slide Number Placeholder 5"/>
          <p:cNvSpPr>
            <a:spLocks noGrp="1"/>
          </p:cNvSpPr>
          <p:nvPr>
            <p:ph type="sldNum" sz="quarter" idx="12"/>
          </p:nvPr>
        </p:nvSpPr>
        <p:spPr>
          <a:xfrm>
            <a:off x="10837333" y="6399584"/>
            <a:ext cx="973667" cy="274320"/>
          </a:xfrm>
          <a:prstGeom prst="rect">
            <a:avLst/>
          </a:prstGeom>
        </p:spPr>
        <p:txBody>
          <a:bodyPr/>
          <a:lstStyle/>
          <a:p>
            <a:fld id="{9831521B-86EC-5343-B0FC-933D60428E3F}" type="slidenum">
              <a:rPr lang="da-DK" smtClean="0"/>
              <a:t>‹nr.›</a:t>
            </a:fld>
            <a:endParaRPr lang="da-DK"/>
          </a:p>
        </p:txBody>
      </p:sp>
    </p:spTree>
    <p:extLst>
      <p:ext uri="{BB962C8B-B14F-4D97-AF65-F5344CB8AC3E}">
        <p14:creationId xmlns:p14="http://schemas.microsoft.com/office/powerpoint/2010/main" val="1030863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a:prstGeom prst="rect">
            <a:avLst/>
          </a:prstGeom>
        </p:spPr>
        <p:txBody>
          <a:bodyPr vert="eaVert" lIns="45720" tIns="91440" rIns="45720" bIns="91440"/>
          <a:lstStyle/>
          <a:p>
            <a:r>
              <a:rPr lang="da-DK" smtClean="0"/>
              <a:t>Klik for at redigere i masteren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a:xfrm>
            <a:off x="838200" y="6470704"/>
            <a:ext cx="2154143" cy="274320"/>
          </a:xfrm>
          <a:prstGeom prst="rect">
            <a:avLst/>
          </a:prstGeom>
        </p:spPr>
        <p:txBody>
          <a:bodyPr/>
          <a:lstStyle/>
          <a:p>
            <a:fld id="{444156B1-154D-1645-A8B1-9DCB2A1B605A}" type="datetime1">
              <a:rPr lang="da-DK" smtClean="0"/>
              <a:t>15-03-2017</a:t>
            </a:fld>
            <a:endParaRPr lang="da-DK"/>
          </a:p>
        </p:txBody>
      </p:sp>
      <p:sp>
        <p:nvSpPr>
          <p:cNvPr id="5" name="Footer Placeholder 4"/>
          <p:cNvSpPr>
            <a:spLocks noGrp="1"/>
          </p:cNvSpPr>
          <p:nvPr>
            <p:ph type="ftr" sz="quarter" idx="11"/>
          </p:nvPr>
        </p:nvSpPr>
        <p:spPr>
          <a:xfrm>
            <a:off x="4842932" y="6470704"/>
            <a:ext cx="5901459" cy="274320"/>
          </a:xfrm>
          <a:prstGeom prst="rect">
            <a:avLst/>
          </a:prstGeom>
        </p:spPr>
        <p:txBody>
          <a:bodyPr/>
          <a:lstStyle/>
          <a:p>
            <a:endParaRPr lang="da-DK"/>
          </a:p>
        </p:txBody>
      </p:sp>
      <p:sp>
        <p:nvSpPr>
          <p:cNvPr id="6" name="Slide Number Placeholder 5"/>
          <p:cNvSpPr>
            <a:spLocks noGrp="1"/>
          </p:cNvSpPr>
          <p:nvPr>
            <p:ph type="sldNum" sz="quarter" idx="12"/>
          </p:nvPr>
        </p:nvSpPr>
        <p:spPr>
          <a:xfrm>
            <a:off x="10837333" y="6399584"/>
            <a:ext cx="973667" cy="274320"/>
          </a:xfrm>
          <a:prstGeom prst="rect">
            <a:avLst/>
          </a:prstGeom>
        </p:spPr>
        <p:txBody>
          <a:bodyPr/>
          <a:lstStyle/>
          <a:p>
            <a:fld id="{9831521B-86EC-5343-B0FC-933D60428E3F}" type="slidenum">
              <a:rPr lang="da-DK" smtClean="0"/>
              <a:t>‹nr.›</a:t>
            </a:fld>
            <a:endParaRPr lang="da-DK"/>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348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914400"/>
          </a:xfrm>
          <a:prstGeom prst="rect">
            <a:avLst/>
          </a:prstGeom>
        </p:spPr>
        <p:txBody>
          <a:bodyPr/>
          <a:lstStyle/>
          <a:p>
            <a:r>
              <a:rPr lang="da-DK" smtClean="0"/>
              <a:t>Klik for at redigere i masteren</a:t>
            </a:r>
            <a:endParaRPr lang="en-US" dirty="0"/>
          </a:p>
        </p:txBody>
      </p:sp>
      <p:sp>
        <p:nvSpPr>
          <p:cNvPr id="3" name="Content Placeholder 2"/>
          <p:cNvSpPr>
            <a:spLocks noGrp="1"/>
          </p:cNvSpPr>
          <p:nvPr>
            <p:ph idx="1"/>
          </p:nvPr>
        </p:nvSpPr>
        <p:spPr/>
        <p:txBody>
          <a:bodyPr/>
          <a:lstStyle>
            <a:lvl2pPr marL="900000">
              <a:defRPr/>
            </a:lvl2pPr>
            <a:lvl3pPr marL="1260000">
              <a:defRPr/>
            </a:lvl3pPr>
            <a:lvl4pPr marL="1620000">
              <a:defRPr/>
            </a:lvl4pPr>
            <a:lvl5pPr marL="2160000">
              <a:defRPr/>
            </a:lvl5p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en-US" dirty="0"/>
          </a:p>
        </p:txBody>
      </p:sp>
      <p:sp>
        <p:nvSpPr>
          <p:cNvPr id="4" name="Date Placeholder 3"/>
          <p:cNvSpPr>
            <a:spLocks noGrp="1"/>
          </p:cNvSpPr>
          <p:nvPr>
            <p:ph type="dt" sz="half" idx="10"/>
          </p:nvPr>
        </p:nvSpPr>
        <p:spPr>
          <a:xfrm>
            <a:off x="838200" y="6470704"/>
            <a:ext cx="2154143" cy="274320"/>
          </a:xfrm>
          <a:prstGeom prst="rect">
            <a:avLst/>
          </a:prstGeom>
        </p:spPr>
        <p:txBody>
          <a:bodyPr lIns="0" tIns="0" rIns="0" bIns="0"/>
          <a:lstStyle/>
          <a:p>
            <a:fld id="{9B2DD485-C3B7-534C-82FD-009F910AE2B0}" type="datetime1">
              <a:rPr lang="da-DK" smtClean="0"/>
              <a:t>15-03-2017</a:t>
            </a:fld>
            <a:endParaRPr lang="da-DK" dirty="0"/>
          </a:p>
        </p:txBody>
      </p:sp>
      <p:sp>
        <p:nvSpPr>
          <p:cNvPr id="5" name="Footer Placeholder 4"/>
          <p:cNvSpPr>
            <a:spLocks noGrp="1"/>
          </p:cNvSpPr>
          <p:nvPr>
            <p:ph type="ftr" sz="quarter" idx="11"/>
          </p:nvPr>
        </p:nvSpPr>
        <p:spPr>
          <a:xfrm>
            <a:off x="4842932" y="6470704"/>
            <a:ext cx="5901459" cy="274320"/>
          </a:xfrm>
          <a:prstGeom prst="rect">
            <a:avLst/>
          </a:prstGeom>
        </p:spPr>
        <p:txBody>
          <a:bodyPr/>
          <a:lstStyle>
            <a:lvl1pPr>
              <a:defRPr sz="1100">
                <a:solidFill>
                  <a:schemeClr val="tx2"/>
                </a:solidFill>
              </a:defRPr>
            </a:lvl1pPr>
          </a:lstStyle>
          <a:p>
            <a:endParaRPr lang="da-DK" dirty="0"/>
          </a:p>
        </p:txBody>
      </p:sp>
      <p:sp>
        <p:nvSpPr>
          <p:cNvPr id="6" name="Slide Number Placeholder 5"/>
          <p:cNvSpPr>
            <a:spLocks noGrp="1"/>
          </p:cNvSpPr>
          <p:nvPr>
            <p:ph type="sldNum" sz="quarter" idx="12"/>
          </p:nvPr>
        </p:nvSpPr>
        <p:spPr>
          <a:xfrm>
            <a:off x="10837333" y="6470704"/>
            <a:ext cx="973667" cy="274320"/>
          </a:xfrm>
          <a:prstGeom prst="rect">
            <a:avLst/>
          </a:prstGeom>
        </p:spPr>
        <p:txBody>
          <a:bodyPr/>
          <a:lstStyle/>
          <a:p>
            <a:fld id="{9831521B-86EC-5343-B0FC-933D60428E3F}" type="slidenum">
              <a:rPr lang="da-DK" smtClean="0"/>
              <a:t>‹nr.›</a:t>
            </a:fld>
            <a:endParaRPr lang="da-DK"/>
          </a:p>
        </p:txBody>
      </p:sp>
    </p:spTree>
    <p:extLst>
      <p:ext uri="{BB962C8B-B14F-4D97-AF65-F5344CB8AC3E}">
        <p14:creationId xmlns:p14="http://schemas.microsoft.com/office/powerpoint/2010/main" val="212396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sp>
        <p:nvSpPr>
          <p:cNvPr id="11" name="Oval 5"/>
          <p:cNvSpPr/>
          <p:nvPr/>
        </p:nvSpPr>
        <p:spPr>
          <a:xfrm>
            <a:off x="-1" y="0"/>
            <a:ext cx="12192000" cy="4572000"/>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a:prstGeom prst="rect">
            <a:avLst/>
          </a:prstGeom>
        </p:spPr>
        <p:txBody>
          <a:bodyPr anchor="ctr">
            <a:normAutofit/>
          </a:bodyPr>
          <a:lstStyle>
            <a:lvl1pPr algn="r">
              <a:defRPr sz="5000" b="0" spc="200" baseline="0"/>
            </a:lvl1pPr>
          </a:lstStyle>
          <a:p>
            <a:r>
              <a:rPr lang="da-DK" smtClean="0"/>
              <a:t>Klik for at redigere i masteren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Billede 9"/>
          <p:cNvPicPr>
            <a:picLocks noChangeAspect="1"/>
          </p:cNvPicPr>
          <p:nvPr userDrawn="1"/>
        </p:nvPicPr>
        <p:blipFill rotWithShape="1">
          <a:blip r:embed="rId2">
            <a:extLst>
              <a:ext uri="{28A0092B-C50C-407E-A947-70E740481C1C}">
                <a14:useLocalDpi xmlns:a14="http://schemas.microsoft.com/office/drawing/2010/main" val="0"/>
              </a:ext>
            </a:extLst>
          </a:blip>
          <a:srcRect t="24825" b="21918"/>
          <a:stretch/>
        </p:blipFill>
        <p:spPr>
          <a:xfrm>
            <a:off x="0" y="-1"/>
            <a:ext cx="12192000" cy="4590289"/>
          </a:xfrm>
          <a:prstGeom prst="rect">
            <a:avLst/>
          </a:prstGeom>
        </p:spPr>
      </p:pic>
    </p:spTree>
    <p:extLst>
      <p:ext uri="{BB962C8B-B14F-4D97-AF65-F5344CB8AC3E}">
        <p14:creationId xmlns:p14="http://schemas.microsoft.com/office/powerpoint/2010/main" val="638389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2_Afsnitsoverskrift">
    <p:spTree>
      <p:nvGrpSpPr>
        <p:cNvPr id="1" name=""/>
        <p:cNvGrpSpPr/>
        <p:nvPr/>
      </p:nvGrpSpPr>
      <p:grpSpPr>
        <a:xfrm>
          <a:off x="0" y="0"/>
          <a:ext cx="0" cy="0"/>
          <a:chOff x="0" y="0"/>
          <a:chExt cx="0" cy="0"/>
        </a:xfrm>
      </p:grpSpPr>
      <p:sp>
        <p:nvSpPr>
          <p:cNvPr id="11" name="Oval 5"/>
          <p:cNvSpPr/>
          <p:nvPr/>
        </p:nvSpPr>
        <p:spPr>
          <a:xfrm>
            <a:off x="-1" y="0"/>
            <a:ext cx="12192000" cy="4572000"/>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a:prstGeom prst="rect">
            <a:avLst/>
          </a:prstGeom>
        </p:spPr>
        <p:txBody>
          <a:bodyPr anchor="ctr">
            <a:normAutofit/>
          </a:bodyPr>
          <a:lstStyle>
            <a:lvl1pPr algn="r">
              <a:defRPr sz="5000" b="0" spc="200" baseline="0"/>
            </a:lvl1pPr>
          </a:lstStyle>
          <a:p>
            <a:r>
              <a:rPr lang="da-DK" smtClean="0"/>
              <a:t>Klik for at redigere i masteren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Billede 6"/>
          <p:cNvPicPr>
            <a:picLocks noChangeAspect="1"/>
          </p:cNvPicPr>
          <p:nvPr userDrawn="1"/>
        </p:nvPicPr>
        <p:blipFill rotWithShape="1">
          <a:blip r:embed="rId2">
            <a:extLst>
              <a:ext uri="{28A0092B-C50C-407E-A947-70E740481C1C}">
                <a14:useLocalDpi xmlns:a14="http://schemas.microsoft.com/office/drawing/2010/main" val="0"/>
              </a:ext>
            </a:extLst>
          </a:blip>
          <a:srcRect l="450" t="22916" r="-450" b="23827"/>
          <a:stretch/>
        </p:blipFill>
        <p:spPr>
          <a:xfrm>
            <a:off x="0" y="-18289"/>
            <a:ext cx="12192000" cy="4590289"/>
          </a:xfrm>
          <a:prstGeom prst="rect">
            <a:avLst/>
          </a:prstGeom>
        </p:spPr>
      </p:pic>
    </p:spTree>
    <p:extLst>
      <p:ext uri="{BB962C8B-B14F-4D97-AF65-F5344CB8AC3E}">
        <p14:creationId xmlns:p14="http://schemas.microsoft.com/office/powerpoint/2010/main" val="15625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1_Afsnitsoverskrift">
    <p:spTree>
      <p:nvGrpSpPr>
        <p:cNvPr id="1" name=""/>
        <p:cNvGrpSpPr/>
        <p:nvPr/>
      </p:nvGrpSpPr>
      <p:grpSpPr>
        <a:xfrm>
          <a:off x="0" y="0"/>
          <a:ext cx="0" cy="0"/>
          <a:chOff x="0" y="0"/>
          <a:chExt cx="0" cy="0"/>
        </a:xfrm>
      </p:grpSpPr>
      <p:sp>
        <p:nvSpPr>
          <p:cNvPr id="11" name="Oval 5"/>
          <p:cNvSpPr/>
          <p:nvPr/>
        </p:nvSpPr>
        <p:spPr>
          <a:xfrm>
            <a:off x="-1" y="0"/>
            <a:ext cx="12192000" cy="4572000"/>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a:prstGeom prst="rect">
            <a:avLst/>
          </a:prstGeom>
        </p:spPr>
        <p:txBody>
          <a:bodyPr anchor="ctr">
            <a:normAutofit/>
          </a:bodyPr>
          <a:lstStyle>
            <a:lvl1pPr algn="r">
              <a:defRPr sz="5000" b="0" spc="200" baseline="0"/>
            </a:lvl1pPr>
          </a:lstStyle>
          <a:p>
            <a:r>
              <a:rPr lang="da-DK" smtClean="0"/>
              <a:t>Klik for at redigere i masteren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userDrawn="1"/>
        </p:nvPicPr>
        <p:blipFill rotWithShape="1">
          <a:blip r:embed="rId2">
            <a:extLst>
              <a:ext uri="{28A0092B-C50C-407E-A947-70E740481C1C}">
                <a14:useLocalDpi xmlns:a14="http://schemas.microsoft.com/office/drawing/2010/main" val="0"/>
              </a:ext>
            </a:extLst>
          </a:blip>
          <a:srcRect l="300" t="32039" r="-300" b="14704"/>
          <a:stretch/>
        </p:blipFill>
        <p:spPr>
          <a:xfrm>
            <a:off x="0" y="-1"/>
            <a:ext cx="12192000" cy="4590289"/>
          </a:xfrm>
          <a:prstGeom prst="rect">
            <a:avLst/>
          </a:prstGeom>
        </p:spPr>
      </p:pic>
    </p:spTree>
    <p:extLst>
      <p:ext uri="{BB962C8B-B14F-4D97-AF65-F5344CB8AC3E}">
        <p14:creationId xmlns:p14="http://schemas.microsoft.com/office/powerpoint/2010/main" val="677570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896112"/>
          </a:xfrm>
          <a:prstGeom prst="rect">
            <a:avLst/>
          </a:prstGeom>
        </p:spPr>
        <p:txBody>
          <a:bodyPr/>
          <a:lstStyle/>
          <a:p>
            <a:r>
              <a:rPr lang="da-DK" smtClean="0"/>
              <a:t>Klik for at redigere i masteren</a:t>
            </a:r>
            <a:endParaRPr lang="en-US" dirty="0"/>
          </a:p>
        </p:txBody>
      </p:sp>
      <p:sp>
        <p:nvSpPr>
          <p:cNvPr id="3" name="Content Placeholder 2"/>
          <p:cNvSpPr>
            <a:spLocks noGrp="1"/>
          </p:cNvSpPr>
          <p:nvPr>
            <p:ph sz="half" idx="1"/>
          </p:nvPr>
        </p:nvSpPr>
        <p:spPr>
          <a:xfrm>
            <a:off x="1024127" y="1810512"/>
            <a:ext cx="5220000" cy="4498848"/>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Content Placeholder 3"/>
          <p:cNvSpPr>
            <a:spLocks noGrp="1"/>
          </p:cNvSpPr>
          <p:nvPr>
            <p:ph sz="half" idx="2"/>
          </p:nvPr>
        </p:nvSpPr>
        <p:spPr>
          <a:xfrm>
            <a:off x="6591000" y="1810512"/>
            <a:ext cx="5220000" cy="4498848"/>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Date Placeholder 4"/>
          <p:cNvSpPr>
            <a:spLocks noGrp="1"/>
          </p:cNvSpPr>
          <p:nvPr>
            <p:ph type="dt" sz="half" idx="10"/>
          </p:nvPr>
        </p:nvSpPr>
        <p:spPr>
          <a:xfrm>
            <a:off x="838200" y="6470704"/>
            <a:ext cx="2154143" cy="274320"/>
          </a:xfrm>
          <a:prstGeom prst="rect">
            <a:avLst/>
          </a:prstGeom>
        </p:spPr>
        <p:txBody>
          <a:bodyPr/>
          <a:lstStyle/>
          <a:p>
            <a:fld id="{E017C639-1E63-9F40-80BF-C8D75688EEDA}" type="datetime1">
              <a:rPr lang="da-DK" smtClean="0"/>
              <a:t>15-03-2017</a:t>
            </a:fld>
            <a:endParaRPr lang="da-DK"/>
          </a:p>
        </p:txBody>
      </p:sp>
      <p:sp>
        <p:nvSpPr>
          <p:cNvPr id="6" name="Footer Placeholder 5"/>
          <p:cNvSpPr>
            <a:spLocks noGrp="1"/>
          </p:cNvSpPr>
          <p:nvPr>
            <p:ph type="ftr" sz="quarter" idx="11"/>
          </p:nvPr>
        </p:nvSpPr>
        <p:spPr>
          <a:xfrm>
            <a:off x="4842932" y="6470704"/>
            <a:ext cx="5901459" cy="274320"/>
          </a:xfrm>
          <a:prstGeom prst="rect">
            <a:avLst/>
          </a:prstGeom>
        </p:spPr>
        <p:txBody>
          <a:bodyPr/>
          <a:lstStyle/>
          <a:p>
            <a:endParaRPr lang="da-DK"/>
          </a:p>
        </p:txBody>
      </p:sp>
      <p:sp>
        <p:nvSpPr>
          <p:cNvPr id="7" name="Slide Number Placeholder 6"/>
          <p:cNvSpPr>
            <a:spLocks noGrp="1"/>
          </p:cNvSpPr>
          <p:nvPr>
            <p:ph type="sldNum" sz="quarter" idx="12"/>
          </p:nvPr>
        </p:nvSpPr>
        <p:spPr>
          <a:xfrm>
            <a:off x="10837333" y="6399584"/>
            <a:ext cx="973667" cy="274320"/>
          </a:xfrm>
          <a:prstGeom prst="rect">
            <a:avLst/>
          </a:prstGeom>
        </p:spPr>
        <p:txBody>
          <a:bodyPr/>
          <a:lstStyle/>
          <a:p>
            <a:fld id="{9831521B-86EC-5343-B0FC-933D60428E3F}" type="slidenum">
              <a:rPr lang="da-DK" smtClean="0"/>
              <a:t>‹nr.›</a:t>
            </a:fld>
            <a:endParaRPr lang="da-DK"/>
          </a:p>
        </p:txBody>
      </p:sp>
    </p:spTree>
    <p:extLst>
      <p:ext uri="{BB962C8B-B14F-4D97-AF65-F5344CB8AC3E}">
        <p14:creationId xmlns:p14="http://schemas.microsoft.com/office/powerpoint/2010/main" val="585975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10786872" cy="914400"/>
          </a:xfrm>
          <a:prstGeom prst="rect">
            <a:avLst/>
          </a:prstGeom>
        </p:spPr>
        <p:txBody>
          <a:bodyPr/>
          <a:lstStyle/>
          <a:p>
            <a:r>
              <a:rPr lang="da-DK" smtClean="0"/>
              <a:t>Klik for at redigere i masteren</a:t>
            </a:r>
            <a:endParaRPr lang="en-US" dirty="0"/>
          </a:p>
        </p:txBody>
      </p:sp>
      <p:sp>
        <p:nvSpPr>
          <p:cNvPr id="3" name="Text Placeholder 2"/>
          <p:cNvSpPr>
            <a:spLocks noGrp="1"/>
          </p:cNvSpPr>
          <p:nvPr>
            <p:ph type="body" idx="1"/>
          </p:nvPr>
        </p:nvSpPr>
        <p:spPr>
          <a:xfrm>
            <a:off x="1024128" y="1822222"/>
            <a:ext cx="522000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Content Placeholder 3"/>
          <p:cNvSpPr>
            <a:spLocks noGrp="1"/>
          </p:cNvSpPr>
          <p:nvPr>
            <p:ph sz="half" idx="2"/>
          </p:nvPr>
        </p:nvSpPr>
        <p:spPr>
          <a:xfrm>
            <a:off x="1024128" y="2645182"/>
            <a:ext cx="5220000" cy="3664178"/>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Text Placeholder 4"/>
          <p:cNvSpPr>
            <a:spLocks noGrp="1"/>
          </p:cNvSpPr>
          <p:nvPr>
            <p:ph type="body" sz="quarter" idx="3"/>
          </p:nvPr>
        </p:nvSpPr>
        <p:spPr>
          <a:xfrm>
            <a:off x="6591000" y="1822222"/>
            <a:ext cx="522000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smtClean="0"/>
              <a:t>Klik for at redigere teksttypografierne i masteren</a:t>
            </a:r>
          </a:p>
        </p:txBody>
      </p:sp>
      <p:sp>
        <p:nvSpPr>
          <p:cNvPr id="6" name="Content Placeholder 5"/>
          <p:cNvSpPr>
            <a:spLocks noGrp="1"/>
          </p:cNvSpPr>
          <p:nvPr>
            <p:ph sz="quarter" idx="4"/>
          </p:nvPr>
        </p:nvSpPr>
        <p:spPr>
          <a:xfrm>
            <a:off x="6591000" y="2645182"/>
            <a:ext cx="5220000" cy="3664178"/>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7" name="Date Placeholder 6"/>
          <p:cNvSpPr>
            <a:spLocks noGrp="1"/>
          </p:cNvSpPr>
          <p:nvPr>
            <p:ph type="dt" sz="half" idx="10"/>
          </p:nvPr>
        </p:nvSpPr>
        <p:spPr>
          <a:xfrm>
            <a:off x="838200" y="6470704"/>
            <a:ext cx="2154143" cy="274320"/>
          </a:xfrm>
          <a:prstGeom prst="rect">
            <a:avLst/>
          </a:prstGeom>
        </p:spPr>
        <p:txBody>
          <a:bodyPr/>
          <a:lstStyle/>
          <a:p>
            <a:fld id="{D682CC64-E55A-2F4C-9211-8D703063FA3A}" type="datetime1">
              <a:rPr lang="da-DK" smtClean="0"/>
              <a:t>15-03-2017</a:t>
            </a:fld>
            <a:endParaRPr lang="da-DK"/>
          </a:p>
        </p:txBody>
      </p:sp>
      <p:sp>
        <p:nvSpPr>
          <p:cNvPr id="8" name="Footer Placeholder 7"/>
          <p:cNvSpPr>
            <a:spLocks noGrp="1"/>
          </p:cNvSpPr>
          <p:nvPr>
            <p:ph type="ftr" sz="quarter" idx="11"/>
          </p:nvPr>
        </p:nvSpPr>
        <p:spPr>
          <a:xfrm>
            <a:off x="4842932" y="6470704"/>
            <a:ext cx="5901459" cy="274320"/>
          </a:xfrm>
          <a:prstGeom prst="rect">
            <a:avLst/>
          </a:prstGeom>
        </p:spPr>
        <p:txBody>
          <a:bodyPr/>
          <a:lstStyle/>
          <a:p>
            <a:endParaRPr lang="da-DK"/>
          </a:p>
        </p:txBody>
      </p:sp>
      <p:sp>
        <p:nvSpPr>
          <p:cNvPr id="9" name="Slide Number Placeholder 8"/>
          <p:cNvSpPr>
            <a:spLocks noGrp="1"/>
          </p:cNvSpPr>
          <p:nvPr>
            <p:ph type="sldNum" sz="quarter" idx="12"/>
          </p:nvPr>
        </p:nvSpPr>
        <p:spPr>
          <a:xfrm>
            <a:off x="10837333" y="6399584"/>
            <a:ext cx="973667" cy="274320"/>
          </a:xfrm>
          <a:prstGeom prst="rect">
            <a:avLst/>
          </a:prstGeom>
        </p:spPr>
        <p:txBody>
          <a:bodyPr/>
          <a:lstStyle/>
          <a:p>
            <a:fld id="{9831521B-86EC-5343-B0FC-933D60428E3F}" type="slidenum">
              <a:rPr lang="da-DK" smtClean="0"/>
              <a:t>‹nr.›</a:t>
            </a:fld>
            <a:endParaRPr lang="da-DK"/>
          </a:p>
        </p:txBody>
      </p:sp>
    </p:spTree>
    <p:extLst>
      <p:ext uri="{BB962C8B-B14F-4D97-AF65-F5344CB8AC3E}">
        <p14:creationId xmlns:p14="http://schemas.microsoft.com/office/powerpoint/2010/main" val="13358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914400"/>
          </a:xfrm>
          <a:prstGeom prst="rect">
            <a:avLst/>
          </a:prstGeom>
        </p:spPr>
        <p:txBody>
          <a:bodyPr/>
          <a:lstStyle/>
          <a:p>
            <a:r>
              <a:rPr lang="da-DK" smtClean="0"/>
              <a:t>Klik for at redigere i masteren</a:t>
            </a:r>
            <a:endParaRPr lang="en-US" dirty="0"/>
          </a:p>
        </p:txBody>
      </p:sp>
      <p:sp>
        <p:nvSpPr>
          <p:cNvPr id="3" name="Date Placeholder 2"/>
          <p:cNvSpPr>
            <a:spLocks noGrp="1"/>
          </p:cNvSpPr>
          <p:nvPr>
            <p:ph type="dt" sz="half" idx="10"/>
          </p:nvPr>
        </p:nvSpPr>
        <p:spPr>
          <a:xfrm>
            <a:off x="838200" y="6470704"/>
            <a:ext cx="2154143" cy="274320"/>
          </a:xfrm>
          <a:prstGeom prst="rect">
            <a:avLst/>
          </a:prstGeom>
        </p:spPr>
        <p:txBody>
          <a:bodyPr/>
          <a:lstStyle/>
          <a:p>
            <a:fld id="{0B6DE3A3-13FC-BA4B-B19A-56D70ECD971D}" type="datetime1">
              <a:rPr lang="da-DK" smtClean="0"/>
              <a:t>15-03-2017</a:t>
            </a:fld>
            <a:endParaRPr lang="da-DK"/>
          </a:p>
        </p:txBody>
      </p:sp>
      <p:sp>
        <p:nvSpPr>
          <p:cNvPr id="4" name="Footer Placeholder 3"/>
          <p:cNvSpPr>
            <a:spLocks noGrp="1"/>
          </p:cNvSpPr>
          <p:nvPr>
            <p:ph type="ftr" sz="quarter" idx="11"/>
          </p:nvPr>
        </p:nvSpPr>
        <p:spPr>
          <a:xfrm>
            <a:off x="4842932" y="6470704"/>
            <a:ext cx="5901459" cy="274320"/>
          </a:xfrm>
          <a:prstGeom prst="rect">
            <a:avLst/>
          </a:prstGeom>
        </p:spPr>
        <p:txBody>
          <a:bodyPr/>
          <a:lstStyle/>
          <a:p>
            <a:endParaRPr lang="da-DK"/>
          </a:p>
        </p:txBody>
      </p:sp>
      <p:sp>
        <p:nvSpPr>
          <p:cNvPr id="5" name="Slide Number Placeholder 4"/>
          <p:cNvSpPr>
            <a:spLocks noGrp="1"/>
          </p:cNvSpPr>
          <p:nvPr>
            <p:ph type="sldNum" sz="quarter" idx="12"/>
          </p:nvPr>
        </p:nvSpPr>
        <p:spPr>
          <a:xfrm>
            <a:off x="10837333" y="6399584"/>
            <a:ext cx="973667" cy="274320"/>
          </a:xfrm>
          <a:prstGeom prst="rect">
            <a:avLst/>
          </a:prstGeom>
        </p:spPr>
        <p:txBody>
          <a:bodyPr/>
          <a:lstStyle/>
          <a:p>
            <a:fld id="{9831521B-86EC-5343-B0FC-933D60428E3F}" type="slidenum">
              <a:rPr lang="da-DK" smtClean="0"/>
              <a:t>‹nr.›</a:t>
            </a:fld>
            <a:endParaRPr lang="da-DK"/>
          </a:p>
        </p:txBody>
      </p:sp>
    </p:spTree>
    <p:extLst>
      <p:ext uri="{BB962C8B-B14F-4D97-AF65-F5344CB8AC3E}">
        <p14:creationId xmlns:p14="http://schemas.microsoft.com/office/powerpoint/2010/main" val="1038616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470704"/>
            <a:ext cx="2154143" cy="274320"/>
          </a:xfrm>
          <a:prstGeom prst="rect">
            <a:avLst/>
          </a:prstGeom>
        </p:spPr>
        <p:txBody>
          <a:bodyPr/>
          <a:lstStyle/>
          <a:p>
            <a:fld id="{800E41BB-C275-F742-BAD8-5191B3F9B1D1}" type="datetime1">
              <a:rPr lang="da-DK" smtClean="0"/>
              <a:t>15-03-2017</a:t>
            </a:fld>
            <a:endParaRPr lang="da-DK"/>
          </a:p>
        </p:txBody>
      </p:sp>
      <p:sp>
        <p:nvSpPr>
          <p:cNvPr id="3" name="Footer Placeholder 2"/>
          <p:cNvSpPr>
            <a:spLocks noGrp="1"/>
          </p:cNvSpPr>
          <p:nvPr>
            <p:ph type="ftr" sz="quarter" idx="11"/>
          </p:nvPr>
        </p:nvSpPr>
        <p:spPr>
          <a:xfrm>
            <a:off x="4842932" y="6470704"/>
            <a:ext cx="5901459" cy="274320"/>
          </a:xfrm>
          <a:prstGeom prst="rect">
            <a:avLst/>
          </a:prstGeom>
        </p:spPr>
        <p:txBody>
          <a:bodyPr/>
          <a:lstStyle/>
          <a:p>
            <a:endParaRPr lang="da-DK"/>
          </a:p>
        </p:txBody>
      </p:sp>
      <p:sp>
        <p:nvSpPr>
          <p:cNvPr id="4" name="Slide Number Placeholder 3"/>
          <p:cNvSpPr>
            <a:spLocks noGrp="1"/>
          </p:cNvSpPr>
          <p:nvPr>
            <p:ph type="sldNum" sz="quarter" idx="12"/>
          </p:nvPr>
        </p:nvSpPr>
        <p:spPr>
          <a:xfrm>
            <a:off x="10837333" y="6399584"/>
            <a:ext cx="973667" cy="274320"/>
          </a:xfrm>
          <a:prstGeom prst="rect">
            <a:avLst/>
          </a:prstGeom>
        </p:spPr>
        <p:txBody>
          <a:bodyPr/>
          <a:lstStyle/>
          <a:p>
            <a:fld id="{9831521B-86EC-5343-B0FC-933D60428E3F}" type="slidenum">
              <a:rPr lang="da-DK" smtClean="0"/>
              <a:t>‹nr.›</a:t>
            </a:fld>
            <a:endParaRPr lang="da-DK"/>
          </a:p>
        </p:txBody>
      </p:sp>
    </p:spTree>
    <p:extLst>
      <p:ext uri="{BB962C8B-B14F-4D97-AF65-F5344CB8AC3E}">
        <p14:creationId xmlns:p14="http://schemas.microsoft.com/office/powerpoint/2010/main" val="1281962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10512"/>
            <a:ext cx="10972800" cy="4498848"/>
          </a:xfrm>
          <a:prstGeom prst="rect">
            <a:avLst/>
          </a:prstGeom>
        </p:spPr>
        <p:txBody>
          <a:bodyPr vert="horz" lIns="45720" tIns="45720" rIns="4572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en-US" dirty="0"/>
          </a:p>
        </p:txBody>
      </p:sp>
      <p:cxnSp>
        <p:nvCxnSpPr>
          <p:cNvPr id="7" name="Straight Connector 6"/>
          <p:cNvCxnSpPr/>
          <p:nvPr/>
        </p:nvCxnSpPr>
        <p:spPr>
          <a:xfrm flipV="1">
            <a:off x="762000" y="58521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Pladsholder til titel 7"/>
          <p:cNvSpPr>
            <a:spLocks noGrp="1"/>
          </p:cNvSpPr>
          <p:nvPr>
            <p:ph type="title"/>
          </p:nvPr>
        </p:nvSpPr>
        <p:spPr>
          <a:xfrm>
            <a:off x="838200" y="365125"/>
            <a:ext cx="10972800" cy="1325563"/>
          </a:xfrm>
          <a:prstGeom prst="rect">
            <a:avLst/>
          </a:prstGeom>
        </p:spPr>
        <p:txBody>
          <a:bodyPr vert="horz" lIns="91440" tIns="45720" rIns="91440" bIns="45720" rtlCol="0" anchor="ctr">
            <a:normAutofit/>
          </a:bodyPr>
          <a:lstStyle/>
          <a:p>
            <a:r>
              <a:rPr lang="da-DK" smtClean="0"/>
              <a:t>Klik for at redigere i masteren</a:t>
            </a:r>
            <a:endParaRPr lang="da-DK"/>
          </a:p>
        </p:txBody>
      </p:sp>
      <p:sp>
        <p:nvSpPr>
          <p:cNvPr id="9" name="Pladsholder til sidefod 8"/>
          <p:cNvSpPr>
            <a:spLocks noGrp="1"/>
          </p:cNvSpPr>
          <p:nvPr>
            <p:ph type="ftr" sz="quarter" idx="3"/>
          </p:nvPr>
        </p:nvSpPr>
        <p:spPr>
          <a:xfrm>
            <a:off x="4038600" y="6470704"/>
            <a:ext cx="4114800" cy="274320"/>
          </a:xfrm>
          <a:prstGeom prst="rect">
            <a:avLst/>
          </a:prstGeom>
        </p:spPr>
        <p:txBody>
          <a:bodyPr vert="horz" lIns="91440" tIns="45720" rIns="91440" bIns="45720" rtlCol="0" anchor="ctr"/>
          <a:lstStyle>
            <a:lvl1pPr algn="r">
              <a:defRPr sz="1050">
                <a:solidFill>
                  <a:schemeClr val="tx1">
                    <a:tint val="75000"/>
                  </a:schemeClr>
                </a:solidFill>
                <a:latin typeface="+mj-lt"/>
              </a:defRPr>
            </a:lvl1pPr>
          </a:lstStyle>
          <a:p>
            <a:endParaRPr lang="da-DK" dirty="0"/>
          </a:p>
        </p:txBody>
      </p:sp>
      <p:sp>
        <p:nvSpPr>
          <p:cNvPr id="10" name="Pladsholder til slidenummer 9"/>
          <p:cNvSpPr>
            <a:spLocks noGrp="1"/>
          </p:cNvSpPr>
          <p:nvPr>
            <p:ph type="sldNum" sz="quarter" idx="4"/>
          </p:nvPr>
        </p:nvSpPr>
        <p:spPr>
          <a:xfrm>
            <a:off x="9067800" y="6470704"/>
            <a:ext cx="2743200" cy="274320"/>
          </a:xfrm>
          <a:prstGeom prst="rect">
            <a:avLst/>
          </a:prstGeom>
        </p:spPr>
        <p:txBody>
          <a:bodyPr vert="horz" lIns="91440" tIns="45720" rIns="91440" bIns="45720" rtlCol="0" anchor="ctr"/>
          <a:lstStyle>
            <a:lvl1pPr algn="r">
              <a:defRPr sz="1200" b="1">
                <a:solidFill>
                  <a:schemeClr val="tx2"/>
                </a:solidFill>
                <a:latin typeface="+mj-lt"/>
              </a:defRPr>
            </a:lvl1pPr>
          </a:lstStyle>
          <a:p>
            <a:fld id="{3CBEB6A8-6235-2943-9410-2823E9A84340}" type="slidenum">
              <a:rPr lang="da-DK" smtClean="0"/>
              <a:pPr/>
              <a:t>‹nr.›</a:t>
            </a:fld>
            <a:endParaRPr lang="da-DK" dirty="0"/>
          </a:p>
        </p:txBody>
      </p:sp>
      <p:sp>
        <p:nvSpPr>
          <p:cNvPr id="11" name="Pladsholder til dato 10"/>
          <p:cNvSpPr>
            <a:spLocks noGrp="1"/>
          </p:cNvSpPr>
          <p:nvPr>
            <p:ph type="dt" sz="half" idx="2"/>
          </p:nvPr>
        </p:nvSpPr>
        <p:spPr>
          <a:xfrm>
            <a:off x="838200" y="6470704"/>
            <a:ext cx="2743200" cy="274320"/>
          </a:xfrm>
          <a:prstGeom prst="rect">
            <a:avLst/>
          </a:prstGeom>
        </p:spPr>
        <p:txBody>
          <a:bodyPr vert="horz" lIns="91440" tIns="45720" rIns="91440" bIns="45720" rtlCol="0" anchor="ctr"/>
          <a:lstStyle>
            <a:lvl1pPr algn="l">
              <a:defRPr sz="1000" b="1">
                <a:solidFill>
                  <a:schemeClr val="tx1">
                    <a:tint val="75000"/>
                  </a:schemeClr>
                </a:solidFill>
                <a:latin typeface="+mj-lt"/>
              </a:defRPr>
            </a:lvl1pPr>
          </a:lstStyle>
          <a:p>
            <a:fld id="{7CA6F295-B0CC-F94C-ACDC-00386ACBBB04}" type="datetimeFigureOut">
              <a:rPr lang="da-DK" smtClean="0"/>
              <a:pPr/>
              <a:t>15-03-2017</a:t>
            </a:fld>
            <a:endParaRPr lang="da-DK" dirty="0"/>
          </a:p>
        </p:txBody>
      </p:sp>
    </p:spTree>
    <p:extLst>
      <p:ext uri="{BB962C8B-B14F-4D97-AF65-F5344CB8AC3E}">
        <p14:creationId xmlns:p14="http://schemas.microsoft.com/office/powerpoint/2010/main" val="183772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3" r:id="rId4"/>
    <p:sldLayoutId id="2147483672" r:id="rId5"/>
    <p:sldLayoutId id="2147483664" r:id="rId6"/>
    <p:sldLayoutId id="2147483665" r:id="rId7"/>
    <p:sldLayoutId id="2147483666" r:id="rId8"/>
    <p:sldLayoutId id="2147483667" r:id="rId9"/>
    <p:sldLayoutId id="2147483668" r:id="rId10"/>
    <p:sldLayoutId id="2147483670" r:id="rId11"/>
    <p:sldLayoutId id="2147483671" r:id="rId12"/>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540000" indent="-360000" algn="l" defTabSz="914400" rtl="0" eaLnBrk="1" latinLnBrk="0" hangingPunct="1">
        <a:lnSpc>
          <a:spcPct val="150000"/>
        </a:lnSpc>
        <a:spcBef>
          <a:spcPts val="0"/>
        </a:spcBef>
        <a:spcAft>
          <a:spcPts val="0"/>
        </a:spcAft>
        <a:buClr>
          <a:schemeClr val="accent1"/>
        </a:buClr>
        <a:buSzPct val="100000"/>
        <a:buFont typeface="Arial" charset="0"/>
        <a:buChar char="•"/>
        <a:defRPr sz="2800" b="0" i="0" kern="1200">
          <a:solidFill>
            <a:schemeClr val="tx1"/>
          </a:solidFill>
          <a:latin typeface="Avenir Light" charset="0"/>
          <a:ea typeface="Avenir Light" charset="0"/>
          <a:cs typeface="Avenir Light" charset="0"/>
        </a:defRPr>
      </a:lvl1pPr>
      <a:lvl2pPr marL="900000" indent="-360000" algn="l" defTabSz="914400" rtl="0" eaLnBrk="1" latinLnBrk="0" hangingPunct="1">
        <a:lnSpc>
          <a:spcPct val="150000"/>
        </a:lnSpc>
        <a:spcBef>
          <a:spcPts val="0"/>
        </a:spcBef>
        <a:spcAft>
          <a:spcPts val="0"/>
        </a:spcAft>
        <a:buClr>
          <a:schemeClr val="accent1"/>
        </a:buClr>
        <a:buFont typeface="Wingdings 3" pitchFamily="18" charset="2"/>
        <a:buChar char=""/>
        <a:defRPr sz="2400" b="0" i="0" kern="1200">
          <a:solidFill>
            <a:schemeClr val="tx1"/>
          </a:solidFill>
          <a:latin typeface="Avenir Light" charset="0"/>
          <a:ea typeface="Avenir Light" charset="0"/>
          <a:cs typeface="Avenir Light" charset="0"/>
        </a:defRPr>
      </a:lvl2pPr>
      <a:lvl3pPr marL="1260000" indent="-360000" algn="l" defTabSz="914400" rtl="0" eaLnBrk="1" latinLnBrk="0" hangingPunct="1">
        <a:lnSpc>
          <a:spcPct val="150000"/>
        </a:lnSpc>
        <a:spcBef>
          <a:spcPts val="0"/>
        </a:spcBef>
        <a:spcAft>
          <a:spcPts val="0"/>
        </a:spcAft>
        <a:buClr>
          <a:schemeClr val="accent1"/>
        </a:buClr>
        <a:buFont typeface="Wingdings 3" pitchFamily="18" charset="2"/>
        <a:buChar char=""/>
        <a:defRPr sz="1800" b="0" i="0" kern="1200">
          <a:solidFill>
            <a:schemeClr val="tx1"/>
          </a:solidFill>
          <a:latin typeface="Avenir Light" charset="0"/>
          <a:ea typeface="Avenir Light" charset="0"/>
          <a:cs typeface="Avenir Light" charset="0"/>
        </a:defRPr>
      </a:lvl3pPr>
      <a:lvl4pPr marL="1620000" indent="-360000" algn="l" defTabSz="914400" rtl="0" eaLnBrk="1" latinLnBrk="0" hangingPunct="1">
        <a:lnSpc>
          <a:spcPct val="150000"/>
        </a:lnSpc>
        <a:spcBef>
          <a:spcPts val="0"/>
        </a:spcBef>
        <a:spcAft>
          <a:spcPts val="0"/>
        </a:spcAft>
        <a:buClr>
          <a:schemeClr val="accent1"/>
        </a:buClr>
        <a:buFont typeface="Wingdings 3" pitchFamily="18" charset="2"/>
        <a:buChar char=""/>
        <a:defRPr sz="1800" b="0" i="0" kern="1200">
          <a:solidFill>
            <a:schemeClr val="tx1"/>
          </a:solidFill>
          <a:latin typeface="Avenir Light" charset="0"/>
          <a:ea typeface="Avenir Light" charset="0"/>
          <a:cs typeface="Avenir Light" charset="0"/>
        </a:defRPr>
      </a:lvl4pPr>
      <a:lvl5pPr marL="1980000" indent="-360000" algn="l" defTabSz="914400" rtl="0" eaLnBrk="1" latinLnBrk="0" hangingPunct="1">
        <a:lnSpc>
          <a:spcPct val="150000"/>
        </a:lnSpc>
        <a:spcBef>
          <a:spcPts val="0"/>
        </a:spcBef>
        <a:spcAft>
          <a:spcPts val="0"/>
        </a:spcAft>
        <a:buClr>
          <a:schemeClr val="accent1"/>
        </a:buClr>
        <a:buFont typeface="Wingdings 3" pitchFamily="18" charset="2"/>
        <a:buChar char=""/>
        <a:defRPr sz="1800" b="0" i="0" kern="1200">
          <a:solidFill>
            <a:schemeClr val="tx1"/>
          </a:solidFill>
          <a:latin typeface="Avenir Light" charset="0"/>
          <a:ea typeface="Avenir Light" charset="0"/>
          <a:cs typeface="Avenir Light"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smtClean="0"/>
              <a:t>ITS medarbejdermøde</a:t>
            </a:r>
            <a:endParaRPr lang="da-DK" dirty="0"/>
          </a:p>
        </p:txBody>
      </p:sp>
      <p:sp>
        <p:nvSpPr>
          <p:cNvPr id="3" name="Undertitel 2"/>
          <p:cNvSpPr>
            <a:spLocks noGrp="1"/>
          </p:cNvSpPr>
          <p:nvPr>
            <p:ph type="subTitle" idx="1"/>
          </p:nvPr>
        </p:nvSpPr>
        <p:spPr/>
        <p:txBody>
          <a:bodyPr/>
          <a:lstStyle/>
          <a:p>
            <a:r>
              <a:rPr lang="da-DK" smtClean="0"/>
              <a:t>15. </a:t>
            </a:r>
            <a:r>
              <a:rPr lang="da-DK" dirty="0" smtClean="0"/>
              <a:t>Marts 2017</a:t>
            </a:r>
            <a:endParaRPr lang="da-DK" dirty="0"/>
          </a:p>
        </p:txBody>
      </p:sp>
    </p:spTree>
    <p:extLst>
      <p:ext uri="{BB962C8B-B14F-4D97-AF65-F5344CB8AC3E}">
        <p14:creationId xmlns:p14="http://schemas.microsoft.com/office/powerpoint/2010/main" val="3444233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Program</a:t>
            </a:r>
            <a:endParaRPr lang="da-DK" dirty="0"/>
          </a:p>
        </p:txBody>
      </p:sp>
      <p:sp>
        <p:nvSpPr>
          <p:cNvPr id="3" name="Pladsholder til indhold 2"/>
          <p:cNvSpPr>
            <a:spLocks noGrp="1"/>
          </p:cNvSpPr>
          <p:nvPr>
            <p:ph idx="1"/>
          </p:nvPr>
        </p:nvSpPr>
        <p:spPr>
          <a:xfrm>
            <a:off x="838200" y="1810512"/>
            <a:ext cx="7334821" cy="4498848"/>
          </a:xfrm>
        </p:spPr>
        <p:txBody>
          <a:bodyPr>
            <a:normAutofit fontScale="92500" lnSpcReduction="20000"/>
          </a:bodyPr>
          <a:lstStyle/>
          <a:p>
            <a:pPr lvl="0"/>
            <a:r>
              <a:rPr lang="da-DK" dirty="0"/>
              <a:t>13.30: Velkomst ved Flemming Koch</a:t>
            </a:r>
          </a:p>
          <a:p>
            <a:pPr lvl="0"/>
            <a:r>
              <a:rPr lang="da-DK" dirty="0"/>
              <a:t>13.45: En </a:t>
            </a:r>
            <a:r>
              <a:rPr lang="da-DK" dirty="0" err="1"/>
              <a:t>pitch</a:t>
            </a:r>
            <a:r>
              <a:rPr lang="da-DK" dirty="0"/>
              <a:t> med et kig ind i kerneforretningens virke ved Thomas Ryberg (Institut for Kommunikation) og Jacob Davidsen (Institut for Kommunikation)</a:t>
            </a:r>
          </a:p>
          <a:p>
            <a:pPr lvl="0"/>
            <a:r>
              <a:rPr lang="da-DK" dirty="0"/>
              <a:t>14.30: Pause</a:t>
            </a:r>
          </a:p>
          <a:p>
            <a:pPr lvl="0"/>
            <a:r>
              <a:rPr lang="da-DK" dirty="0"/>
              <a:t>14.45: Effektive møder ved Dorte Andersen (</a:t>
            </a:r>
            <a:r>
              <a:rPr lang="da-DK" dirty="0" err="1"/>
              <a:t>Progreso</a:t>
            </a:r>
            <a:r>
              <a:rPr lang="da-DK" dirty="0" smtClean="0"/>
              <a:t>)</a:t>
            </a:r>
            <a:endParaRPr lang="da-DK" i="1" dirty="0"/>
          </a:p>
          <a:p>
            <a:endParaRPr lang="da-DK" dirty="0"/>
          </a:p>
        </p:txBody>
      </p:sp>
      <p:sp>
        <p:nvSpPr>
          <p:cNvPr id="4" name="Pladsholder til slidenummer 3"/>
          <p:cNvSpPr>
            <a:spLocks noGrp="1"/>
          </p:cNvSpPr>
          <p:nvPr>
            <p:ph type="sldNum" sz="quarter" idx="12"/>
          </p:nvPr>
        </p:nvSpPr>
        <p:spPr/>
        <p:txBody>
          <a:bodyPr/>
          <a:lstStyle/>
          <a:p>
            <a:fld id="{9831521B-86EC-5343-B0FC-933D60428E3F}" type="slidenum">
              <a:rPr lang="da-DK" smtClean="0"/>
              <a:t>2</a:t>
            </a:fld>
            <a:endParaRPr lang="da-DK"/>
          </a:p>
        </p:txBody>
      </p:sp>
    </p:spTree>
    <p:extLst>
      <p:ext uri="{BB962C8B-B14F-4D97-AF65-F5344CB8AC3E}">
        <p14:creationId xmlns:p14="http://schemas.microsoft.com/office/powerpoint/2010/main" val="8798221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Trivselsmåling</a:t>
            </a:r>
            <a:endParaRPr lang="da-DK" dirty="0"/>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7120" y="675861"/>
            <a:ext cx="6628363" cy="5529497"/>
          </a:xfrm>
        </p:spPr>
      </p:pic>
      <p:sp>
        <p:nvSpPr>
          <p:cNvPr id="4" name="Pladsholder til diasnummer 3"/>
          <p:cNvSpPr>
            <a:spLocks noGrp="1"/>
          </p:cNvSpPr>
          <p:nvPr>
            <p:ph type="sldNum" sz="quarter" idx="12"/>
          </p:nvPr>
        </p:nvSpPr>
        <p:spPr/>
        <p:txBody>
          <a:bodyPr/>
          <a:lstStyle/>
          <a:p>
            <a:fld id="{9831521B-86EC-5343-B0FC-933D60428E3F}" type="slidenum">
              <a:rPr lang="da-DK" smtClean="0"/>
              <a:t>3</a:t>
            </a:fld>
            <a:endParaRPr lang="da-DK"/>
          </a:p>
        </p:txBody>
      </p:sp>
      <p:sp>
        <p:nvSpPr>
          <p:cNvPr id="6" name="Tekstboks 5"/>
          <p:cNvSpPr txBox="1"/>
          <p:nvPr/>
        </p:nvSpPr>
        <p:spPr>
          <a:xfrm>
            <a:off x="874645" y="5916706"/>
            <a:ext cx="1622066" cy="369332"/>
          </a:xfrm>
          <a:prstGeom prst="rect">
            <a:avLst/>
          </a:prstGeom>
          <a:noFill/>
        </p:spPr>
        <p:txBody>
          <a:bodyPr wrap="square" rtlCol="0">
            <a:spAutoFit/>
          </a:bodyPr>
          <a:lstStyle/>
          <a:p>
            <a:r>
              <a:rPr lang="da-DK" dirty="0" smtClean="0"/>
              <a:t>Svarprocent 87</a:t>
            </a:r>
            <a:endParaRPr lang="da-DK" dirty="0"/>
          </a:p>
        </p:txBody>
      </p:sp>
    </p:spTree>
    <p:extLst>
      <p:ext uri="{BB962C8B-B14F-4D97-AF65-F5344CB8AC3E}">
        <p14:creationId xmlns:p14="http://schemas.microsoft.com/office/powerpoint/2010/main" val="2322660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Handlingsplaner</a:t>
            </a:r>
          </a:p>
        </p:txBody>
      </p:sp>
      <p:sp>
        <p:nvSpPr>
          <p:cNvPr id="3" name="Pladsholder til indhold 2"/>
          <p:cNvSpPr>
            <a:spLocks noGrp="1"/>
          </p:cNvSpPr>
          <p:nvPr>
            <p:ph idx="1"/>
          </p:nvPr>
        </p:nvSpPr>
        <p:spPr/>
        <p:txBody>
          <a:bodyPr>
            <a:normAutofit lnSpcReduction="10000"/>
          </a:bodyPr>
          <a:lstStyle/>
          <a:p>
            <a:r>
              <a:rPr lang="da-DK" dirty="0" smtClean="0"/>
              <a:t>Der er i alt 44 handlingsplaner</a:t>
            </a:r>
          </a:p>
          <a:p>
            <a:r>
              <a:rPr lang="da-DK" dirty="0" smtClean="0"/>
              <a:t>1 er afsluttet</a:t>
            </a:r>
          </a:p>
          <a:p>
            <a:r>
              <a:rPr lang="da-DK" dirty="0" smtClean="0"/>
              <a:t>32 kører som planlagt</a:t>
            </a:r>
          </a:p>
          <a:p>
            <a:r>
              <a:rPr lang="da-DK" dirty="0" smtClean="0"/>
              <a:t>5 er forsinkede</a:t>
            </a:r>
          </a:p>
          <a:p>
            <a:r>
              <a:rPr lang="da-DK" dirty="0" smtClean="0"/>
              <a:t>6 er ikke startet endnu</a:t>
            </a:r>
          </a:p>
          <a:p>
            <a:r>
              <a:rPr lang="da-DK" dirty="0" smtClean="0"/>
              <a:t>Alle handlingsplanerne findes nederst på forsiden af intranet.its.aau.dk under ”Plan 2017”</a:t>
            </a:r>
          </a:p>
          <a:p>
            <a:endParaRPr lang="da-DK" dirty="0" smtClean="0"/>
          </a:p>
          <a:p>
            <a:endParaRPr lang="da-DK" dirty="0"/>
          </a:p>
        </p:txBody>
      </p:sp>
      <p:sp>
        <p:nvSpPr>
          <p:cNvPr id="4" name="Pladsholder til diasnummer 3"/>
          <p:cNvSpPr>
            <a:spLocks noGrp="1"/>
          </p:cNvSpPr>
          <p:nvPr>
            <p:ph type="sldNum" sz="quarter" idx="12"/>
          </p:nvPr>
        </p:nvSpPr>
        <p:spPr/>
        <p:txBody>
          <a:bodyPr/>
          <a:lstStyle/>
          <a:p>
            <a:fld id="{9831521B-86EC-5343-B0FC-933D60428E3F}" type="slidenum">
              <a:rPr lang="da-DK" smtClean="0"/>
              <a:t>4</a:t>
            </a:fld>
            <a:endParaRPr lang="da-DK"/>
          </a:p>
        </p:txBody>
      </p:sp>
      <p:pic>
        <p:nvPicPr>
          <p:cNvPr id="5"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558" y="2288431"/>
            <a:ext cx="1946616" cy="1358620"/>
          </a:xfrm>
          <a:prstGeom prst="rect">
            <a:avLst/>
          </a:prstGeom>
        </p:spPr>
      </p:pic>
      <p:sp>
        <p:nvSpPr>
          <p:cNvPr id="6" name="Rectangle 11"/>
          <p:cNvSpPr/>
          <p:nvPr/>
        </p:nvSpPr>
        <p:spPr>
          <a:xfrm>
            <a:off x="9628347" y="3480973"/>
            <a:ext cx="1942117" cy="27699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200" b="1" i="1" u="none" strike="noStrike" kern="0" cap="none" spc="0" normalizeH="0" baseline="0" noProof="0" dirty="0" smtClean="0">
                <a:ln>
                  <a:noFill/>
                </a:ln>
                <a:solidFill>
                  <a:srgbClr val="0A4C8B"/>
                </a:solidFill>
                <a:effectLst/>
                <a:uLnTx/>
                <a:uFillTx/>
              </a:rPr>
              <a:t>”</a:t>
            </a:r>
            <a:r>
              <a:rPr kumimoji="0" lang="da-DK" sz="1200" b="1" i="1" u="none" strike="noStrike" kern="0" cap="none" spc="0" normalizeH="0" baseline="0" noProof="0" dirty="0" err="1" smtClean="0">
                <a:ln>
                  <a:noFill/>
                </a:ln>
                <a:solidFill>
                  <a:srgbClr val="0A4C8B"/>
                </a:solidFill>
                <a:effectLst/>
                <a:uLnTx/>
                <a:uFillTx/>
              </a:rPr>
              <a:t>Ready</a:t>
            </a:r>
            <a:r>
              <a:rPr kumimoji="0" lang="da-DK" sz="1200" b="1" i="1" u="none" strike="noStrike" kern="0" cap="none" spc="0" normalizeH="0" baseline="0" noProof="0" dirty="0" smtClean="0">
                <a:ln>
                  <a:noFill/>
                </a:ln>
                <a:solidFill>
                  <a:srgbClr val="0A4C8B"/>
                </a:solidFill>
                <a:effectLst/>
                <a:uLnTx/>
                <a:uFillTx/>
              </a:rPr>
              <a:t> for Step Change”</a:t>
            </a:r>
          </a:p>
        </p:txBody>
      </p:sp>
      <p:sp>
        <p:nvSpPr>
          <p:cNvPr id="7" name="Rectangle 5"/>
          <p:cNvSpPr>
            <a:spLocks noChangeArrowheads="1"/>
          </p:cNvSpPr>
          <p:nvPr/>
        </p:nvSpPr>
        <p:spPr bwMode="auto">
          <a:xfrm>
            <a:off x="6865618" y="2466517"/>
            <a:ext cx="13562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da-DK" altLang="da-DK" sz="1200" b="1" i="1" dirty="0" smtClean="0">
                <a:solidFill>
                  <a:srgbClr val="0A4C8B"/>
                </a:solidFill>
                <a:latin typeface="Arial" panose="020B0604020202020204" pitchFamily="34" charset="0"/>
                <a:ea typeface="Calibri" panose="020F0502020204030204" pitchFamily="34" charset="0"/>
                <a:cs typeface="Times New Roman" panose="02020603050405020304" pitchFamily="18" charset="0"/>
              </a:rPr>
              <a:t>”</a:t>
            </a:r>
            <a:r>
              <a:rPr lang="da-DK" altLang="da-DK" sz="1200" b="1" i="1" dirty="0" err="1" smtClean="0">
                <a:solidFill>
                  <a:srgbClr val="0A4C8B"/>
                </a:solidFill>
                <a:latin typeface="Arial" panose="020B0604020202020204" pitchFamily="34" charset="0"/>
                <a:ea typeface="Calibri" panose="020F0502020204030204" pitchFamily="34" charset="0"/>
                <a:cs typeface="Times New Roman" panose="02020603050405020304" pitchFamily="18" charset="0"/>
              </a:rPr>
              <a:t>Joining</a:t>
            </a:r>
            <a:r>
              <a:rPr lang="da-DK" altLang="da-DK" sz="1200" b="1" i="1" dirty="0" smtClean="0">
                <a:solidFill>
                  <a:srgbClr val="0A4C8B"/>
                </a:solidFill>
                <a:latin typeface="Arial" panose="020B0604020202020204" pitchFamily="34" charset="0"/>
                <a:ea typeface="Calibri" panose="020F0502020204030204" pitchFamily="34" charset="0"/>
                <a:cs typeface="Times New Roman" panose="02020603050405020304" pitchFamily="18" charset="0"/>
              </a:rPr>
              <a:t> forces”</a:t>
            </a:r>
            <a:r>
              <a:rPr lang="da-DK" altLang="da-DK" sz="1200" dirty="0" smtClean="0">
                <a:solidFill>
                  <a:srgbClr val="0A4C8B"/>
                </a:solidFill>
                <a:latin typeface="Arial" panose="020B0604020202020204" pitchFamily="34" charset="0"/>
                <a:ea typeface="Calibri" panose="020F0502020204030204" pitchFamily="34" charset="0"/>
                <a:cs typeface="Arial" panose="020B0604020202020204" pitchFamily="34" charset="0"/>
              </a:rPr>
              <a:t> </a:t>
            </a:r>
            <a:endParaRPr lang="da-DK" altLang="da-DK" sz="1200" dirty="0" smtClean="0">
              <a:solidFill>
                <a:srgbClr val="0A4C8B"/>
              </a:solidFill>
              <a:latin typeface="Arial" panose="020B0604020202020204" pitchFamily="34" charset="0"/>
            </a:endParaRP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748" y="1670996"/>
            <a:ext cx="1330640" cy="844944"/>
          </a:xfrm>
          <a:prstGeom prst="rect">
            <a:avLst/>
          </a:prstGeom>
        </p:spPr>
      </p:pic>
      <p:sp>
        <p:nvSpPr>
          <p:cNvPr id="9" name="Rectangle 6"/>
          <p:cNvSpPr>
            <a:spLocks noChangeArrowheads="1"/>
          </p:cNvSpPr>
          <p:nvPr/>
        </p:nvSpPr>
        <p:spPr bwMode="auto">
          <a:xfrm>
            <a:off x="10405886" y="2102168"/>
            <a:ext cx="10867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defRPr/>
            </a:pPr>
            <a:r>
              <a:rPr lang="en-US" altLang="da-DK" sz="1200" b="1" i="1" dirty="0" smtClean="0">
                <a:solidFill>
                  <a:srgbClr val="70AD47"/>
                </a:solidFill>
                <a:ea typeface="Calibri" panose="020F0502020204030204" pitchFamily="34" charset="0"/>
                <a:cs typeface="Times New Roman" panose="02020603050405020304" pitchFamily="18" charset="0"/>
              </a:rPr>
              <a:t>”Double-Half”</a:t>
            </a:r>
            <a:r>
              <a:rPr lang="en-US" altLang="da-DK" sz="1200"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endParaRPr lang="en-US" altLang="da-DK" sz="1200" dirty="0" smtClean="0">
              <a:solidFill>
                <a:prstClr val="black"/>
              </a:solidFill>
              <a:latin typeface="Arial" panose="020B0604020202020204" pitchFamily="34" charset="0"/>
            </a:endParaRPr>
          </a:p>
        </p:txBody>
      </p:sp>
      <p:pic>
        <p:nvPicPr>
          <p:cNvPr id="10" name="Billed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6414" y="1061418"/>
            <a:ext cx="1265699" cy="1141111"/>
          </a:xfrm>
          <a:prstGeom prst="rect">
            <a:avLst/>
          </a:prstGeom>
        </p:spPr>
      </p:pic>
      <p:sp>
        <p:nvSpPr>
          <p:cNvPr id="11" name="Rectangle 8"/>
          <p:cNvSpPr>
            <a:spLocks noChangeArrowheads="1"/>
          </p:cNvSpPr>
          <p:nvPr/>
        </p:nvSpPr>
        <p:spPr bwMode="auto">
          <a:xfrm>
            <a:off x="8647065" y="2341533"/>
            <a:ext cx="1393641" cy="123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defRPr/>
            </a:pPr>
            <a:r>
              <a:rPr lang="en-US" altLang="da-DK" sz="1200" b="1" i="1" dirty="0" smtClean="0">
                <a:solidFill>
                  <a:srgbClr val="70AD47"/>
                </a:solidFill>
                <a:latin typeface="Arial" panose="020B0604020202020204" pitchFamily="34" charset="0"/>
                <a:ea typeface="Calibri" panose="020F0502020204030204" pitchFamily="34" charset="0"/>
                <a:cs typeface="Times New Roman" panose="02020603050405020304" pitchFamily="18" charset="0"/>
              </a:rPr>
              <a:t>“Anytime, Anywhere, Anyhow”</a:t>
            </a:r>
            <a:r>
              <a:rPr lang="en-US" altLang="da-DK" sz="1200"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endParaRPr lang="en-US" altLang="da-DK" sz="1200" dirty="0" smtClean="0">
              <a:solidFill>
                <a:prstClr val="black"/>
              </a:solidFill>
              <a:latin typeface="Arial" panose="020B0604020202020204" pitchFamily="34" charset="0"/>
            </a:endParaRPr>
          </a:p>
        </p:txBody>
      </p:sp>
      <p:pic>
        <p:nvPicPr>
          <p:cNvPr id="12" name="Billed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7065" y="928137"/>
            <a:ext cx="1307540" cy="1178835"/>
          </a:xfrm>
          <a:prstGeom prst="rect">
            <a:avLst/>
          </a:prstGeom>
        </p:spPr>
      </p:pic>
      <p:sp>
        <p:nvSpPr>
          <p:cNvPr id="13" name="Rektangel 12"/>
          <p:cNvSpPr/>
          <p:nvPr/>
        </p:nvSpPr>
        <p:spPr>
          <a:xfrm>
            <a:off x="6465139" y="3642334"/>
            <a:ext cx="828393"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200" b="1" i="1" u="none" strike="noStrike" kern="0" cap="none" spc="0" normalizeH="0" baseline="0" noProof="0" dirty="0" smtClean="0">
                <a:ln>
                  <a:noFill/>
                </a:ln>
                <a:solidFill>
                  <a:srgbClr val="70AD47"/>
                </a:solidFill>
                <a:effectLst/>
                <a:uLnTx/>
                <a:uFillTx/>
                <a:latin typeface="Calibri" panose="020F0502020204030204" pitchFamily="34" charset="0"/>
                <a:ea typeface="Calibri" panose="020F0502020204030204" pitchFamily="34" charset="0"/>
                <a:cs typeface="Times New Roman" panose="02020603050405020304" pitchFamily="18" charset="0"/>
              </a:rPr>
              <a:t>”Agile Service”</a:t>
            </a:r>
            <a:r>
              <a:rPr kumimoji="0" lang="da-DK" sz="1200" b="0" i="0" u="none" strike="noStrike" kern="0" cap="none" spc="0" normalizeH="0" baseline="0" noProof="0" dirty="0" smtClean="0">
                <a:ln>
                  <a:noFill/>
                </a:ln>
                <a:solidFill>
                  <a:srgbClr val="0000FF"/>
                </a:solidFill>
                <a:effectLst/>
                <a:uLnTx/>
                <a:uFillTx/>
                <a:latin typeface="Arial" panose="020B0604020202020204" pitchFamily="34" charset="0"/>
                <a:ea typeface="Calibri" panose="020F0502020204030204" pitchFamily="34" charset="0"/>
              </a:rPr>
              <a:t> </a:t>
            </a:r>
            <a:endParaRPr kumimoji="0" lang="da-DK" sz="1200" b="0" i="0" u="none" strike="noStrike" kern="0" cap="none" spc="0" normalizeH="0" baseline="0" noProof="0" dirty="0" smtClean="0">
              <a:ln>
                <a:noFill/>
              </a:ln>
              <a:solidFill>
                <a:srgbClr val="000000"/>
              </a:solidFill>
              <a:effectLst/>
              <a:uLnTx/>
              <a:uFillTx/>
            </a:endParaRPr>
          </a:p>
        </p:txBody>
      </p:sp>
      <p:pic>
        <p:nvPicPr>
          <p:cNvPr id="14" name="Billede 13"/>
          <p:cNvPicPr>
            <a:picLocks noChangeAspect="1"/>
          </p:cNvPicPr>
          <p:nvPr/>
        </p:nvPicPr>
        <p:blipFill rotWithShape="1">
          <a:blip r:embed="rId6"/>
          <a:srcRect l="32776" t="22268" r="31191" b="21885"/>
          <a:stretch/>
        </p:blipFill>
        <p:spPr>
          <a:xfrm>
            <a:off x="6465139" y="2928182"/>
            <a:ext cx="771705" cy="718869"/>
          </a:xfrm>
          <a:prstGeom prst="rect">
            <a:avLst/>
          </a:prstGeom>
        </p:spPr>
      </p:pic>
      <p:pic>
        <p:nvPicPr>
          <p:cNvPr id="15" name="Billed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3338" y="2709867"/>
            <a:ext cx="843655" cy="760611"/>
          </a:xfrm>
          <a:prstGeom prst="rect">
            <a:avLst/>
          </a:prstGeom>
        </p:spPr>
      </p:pic>
      <p:sp>
        <p:nvSpPr>
          <p:cNvPr id="16" name="Tekstfelt 13"/>
          <p:cNvSpPr txBox="1"/>
          <p:nvPr/>
        </p:nvSpPr>
        <p:spPr>
          <a:xfrm>
            <a:off x="7807603" y="3438887"/>
            <a:ext cx="1335124" cy="461665"/>
          </a:xfrm>
          <a:prstGeom prst="rect">
            <a:avLst/>
          </a:prstGeom>
          <a:noFill/>
        </p:spPr>
        <p:txBody>
          <a:bodyPr wrap="square" rtlCol="0">
            <a:spAutoFit/>
          </a:bodyPr>
          <a:lstStyle/>
          <a:p>
            <a:r>
              <a:rPr lang="da-DK" sz="1200" dirty="0" smtClean="0">
                <a:solidFill>
                  <a:srgbClr val="EC552E">
                    <a:lumMod val="50000"/>
                  </a:srgbClr>
                </a:solidFill>
                <a:latin typeface="Arial" charset="0"/>
                <a:ea typeface="Arial" charset="0"/>
                <a:cs typeface="Arial" charset="0"/>
              </a:rPr>
              <a:t>”</a:t>
            </a:r>
            <a:r>
              <a:rPr lang="da-DK" sz="1200" dirty="0" err="1" smtClean="0">
                <a:solidFill>
                  <a:srgbClr val="EC552E">
                    <a:lumMod val="50000"/>
                  </a:srgbClr>
                </a:solidFill>
                <a:latin typeface="Arial" charset="0"/>
                <a:ea typeface="Arial" charset="0"/>
                <a:cs typeface="Arial" charset="0"/>
              </a:rPr>
              <a:t>Better</a:t>
            </a:r>
            <a:r>
              <a:rPr lang="da-DK" sz="1200" dirty="0" smtClean="0">
                <a:solidFill>
                  <a:srgbClr val="EC552E">
                    <a:lumMod val="50000"/>
                  </a:srgbClr>
                </a:solidFill>
                <a:latin typeface="Arial" charset="0"/>
                <a:ea typeface="Arial" charset="0"/>
                <a:cs typeface="Arial" charset="0"/>
              </a:rPr>
              <a:t> </a:t>
            </a:r>
            <a:r>
              <a:rPr lang="da-DK" sz="1200" dirty="0" err="1">
                <a:solidFill>
                  <a:srgbClr val="EC552E">
                    <a:lumMod val="50000"/>
                  </a:srgbClr>
                </a:solidFill>
                <a:latin typeface="Arial" charset="0"/>
                <a:ea typeface="Arial" charset="0"/>
                <a:cs typeface="Arial" charset="0"/>
              </a:rPr>
              <a:t>secure</a:t>
            </a:r>
            <a:r>
              <a:rPr lang="da-DK" sz="1200" dirty="0">
                <a:solidFill>
                  <a:srgbClr val="EC552E">
                    <a:lumMod val="50000"/>
                  </a:srgbClr>
                </a:solidFill>
                <a:latin typeface="Arial" charset="0"/>
                <a:ea typeface="Arial" charset="0"/>
                <a:cs typeface="Arial" charset="0"/>
              </a:rPr>
              <a:t> - </a:t>
            </a:r>
            <a:r>
              <a:rPr lang="da-DK" sz="1200" dirty="0" err="1">
                <a:solidFill>
                  <a:srgbClr val="EC552E">
                    <a:lumMod val="50000"/>
                  </a:srgbClr>
                </a:solidFill>
                <a:latin typeface="Arial" charset="0"/>
                <a:ea typeface="Arial" charset="0"/>
                <a:cs typeface="Arial" charset="0"/>
              </a:rPr>
              <a:t>Than</a:t>
            </a:r>
            <a:r>
              <a:rPr lang="da-DK" sz="1200" dirty="0">
                <a:solidFill>
                  <a:srgbClr val="EC552E">
                    <a:lumMod val="50000"/>
                  </a:srgbClr>
                </a:solidFill>
                <a:latin typeface="Arial" charset="0"/>
                <a:ea typeface="Arial" charset="0"/>
                <a:cs typeface="Arial" charset="0"/>
              </a:rPr>
              <a:t> </a:t>
            </a:r>
            <a:r>
              <a:rPr lang="da-DK" sz="1200" dirty="0" err="1" smtClean="0">
                <a:solidFill>
                  <a:srgbClr val="EC552E">
                    <a:lumMod val="50000"/>
                  </a:srgbClr>
                </a:solidFill>
                <a:latin typeface="Arial" charset="0"/>
                <a:ea typeface="Arial" charset="0"/>
                <a:cs typeface="Arial" charset="0"/>
              </a:rPr>
              <a:t>sorry</a:t>
            </a:r>
            <a:r>
              <a:rPr lang="da-DK" sz="1200" dirty="0" smtClean="0">
                <a:solidFill>
                  <a:srgbClr val="EC552E">
                    <a:lumMod val="50000"/>
                  </a:srgbClr>
                </a:solidFill>
                <a:latin typeface="Arial" charset="0"/>
                <a:ea typeface="Arial" charset="0"/>
                <a:cs typeface="Arial" charset="0"/>
              </a:rPr>
              <a:t>”</a:t>
            </a:r>
            <a:endParaRPr lang="da-DK" sz="1200" dirty="0">
              <a:solidFill>
                <a:srgbClr val="EC552E">
                  <a:lumMod val="50000"/>
                </a:srgbClr>
              </a:solidFill>
              <a:latin typeface="Arial" charset="0"/>
              <a:ea typeface="Arial" charset="0"/>
              <a:cs typeface="Arial" charset="0"/>
            </a:endParaRPr>
          </a:p>
        </p:txBody>
      </p:sp>
    </p:spTree>
    <p:extLst>
      <p:ext uri="{BB962C8B-B14F-4D97-AF65-F5344CB8AC3E}">
        <p14:creationId xmlns:p14="http://schemas.microsoft.com/office/powerpoint/2010/main" val="40195522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Hilsen fra Rektor</a:t>
            </a:r>
          </a:p>
        </p:txBody>
      </p:sp>
      <p:sp>
        <p:nvSpPr>
          <p:cNvPr id="3" name="Pladsholder til indhold 2"/>
          <p:cNvSpPr>
            <a:spLocks noGrp="1"/>
          </p:cNvSpPr>
          <p:nvPr>
            <p:ph idx="1"/>
          </p:nvPr>
        </p:nvSpPr>
        <p:spPr>
          <a:xfrm>
            <a:off x="838200" y="1304014"/>
            <a:ext cx="8703365" cy="5231958"/>
          </a:xfrm>
        </p:spPr>
        <p:txBody>
          <a:bodyPr>
            <a:normAutofit fontScale="25000" lnSpcReduction="20000"/>
          </a:bodyPr>
          <a:lstStyle/>
          <a:p>
            <a:pPr marL="180000" indent="0">
              <a:buNone/>
            </a:pPr>
            <a:r>
              <a:rPr lang="da-DK" sz="5200" i="1" dirty="0" smtClean="0"/>
              <a:t>”Per </a:t>
            </a:r>
            <a:r>
              <a:rPr lang="da-DK" sz="5200" i="1" dirty="0"/>
              <a:t>Michael husker fra sin første tid på AAU, at der næsten ugentligt var kommentarer til og endda klager vedr. services fra ITS. Det oplever han ikke ret meget mere.</a:t>
            </a:r>
            <a:endParaRPr lang="da-DK" sz="5200" dirty="0"/>
          </a:p>
          <a:p>
            <a:pPr marL="180000" indent="0">
              <a:buNone/>
            </a:pPr>
            <a:r>
              <a:rPr lang="da-DK" sz="5200" i="1" dirty="0"/>
              <a:t> </a:t>
            </a:r>
            <a:endParaRPr lang="da-DK" sz="5200" dirty="0"/>
          </a:p>
          <a:p>
            <a:pPr marL="180000" indent="0">
              <a:buNone/>
            </a:pPr>
            <a:r>
              <a:rPr lang="da-DK" sz="5200" i="1" dirty="0"/>
              <a:t>Han har fuld respekt for, at brugere normalt gør mere opmærksom på problemer og utilfredshed end at de giver positive meldinger, når tingene er i orden. Derfor er det, at rektor ikke hører ret tit om problemer inden for IT området faktisk en anerkendelse af, at vi er på rette vej.</a:t>
            </a:r>
            <a:endParaRPr lang="da-DK" sz="5200" dirty="0"/>
          </a:p>
          <a:p>
            <a:pPr marL="180000" indent="0">
              <a:buNone/>
            </a:pPr>
            <a:r>
              <a:rPr lang="da-DK" sz="5200" i="1" dirty="0"/>
              <a:t> </a:t>
            </a:r>
            <a:endParaRPr lang="da-DK" sz="5200" dirty="0"/>
          </a:p>
          <a:p>
            <a:pPr marL="180000" indent="0">
              <a:buNone/>
            </a:pPr>
            <a:r>
              <a:rPr lang="da-DK" sz="5200" i="1" dirty="0"/>
              <a:t>Og rette vej er – uden at nævne alle områder – at supporten telefonisk og on-site fungerer i dagligdagen, at videokonferenceindsatsen nu viser, at udstyret virker, at Office365 </a:t>
            </a:r>
            <a:r>
              <a:rPr lang="da-DK" sz="5200" i="1" dirty="0" err="1"/>
              <a:t>o.lign</a:t>
            </a:r>
            <a:r>
              <a:rPr lang="da-DK" sz="5200" i="1" dirty="0"/>
              <a:t>. gængse produkter er rullet ud. Disse er netop eksempler på, hvordan man får en god IT service: at levere det, som brugerne efterspørger og blive ved hermed.</a:t>
            </a:r>
            <a:endParaRPr lang="da-DK" sz="5200" dirty="0"/>
          </a:p>
          <a:p>
            <a:pPr marL="180000" indent="0">
              <a:buNone/>
            </a:pPr>
            <a:r>
              <a:rPr lang="da-DK" sz="5200" i="1" dirty="0"/>
              <a:t> </a:t>
            </a:r>
            <a:endParaRPr lang="da-DK" sz="5200" dirty="0"/>
          </a:p>
          <a:p>
            <a:pPr marL="180000" indent="0">
              <a:buNone/>
            </a:pPr>
            <a:r>
              <a:rPr lang="da-DK" sz="5200" i="1" dirty="0"/>
              <a:t>Rektor anerkender samtidig, at ITS er i forandringsproces, hvor der er en  ”fortid”, som vi skal have løftet os ud af. Og især ser han frem til, at en kommende digitaliseringsstrategi sætter retninger med udgangspunkt i, at ITS fortsat skal udvikle og understøtte de administrative områder på AAU – men især også tager udfordringerne op og hjælper AAU på digitaliseringsrejsen rettet mod brugere inden for samarbejde med omgivelserne, forskere, undervisere og studerende.</a:t>
            </a:r>
            <a:endParaRPr lang="da-DK" sz="5200" dirty="0"/>
          </a:p>
          <a:p>
            <a:pPr marL="180000" indent="0">
              <a:buNone/>
            </a:pPr>
            <a:r>
              <a:rPr lang="da-DK" sz="5200" i="1" dirty="0"/>
              <a:t> </a:t>
            </a:r>
            <a:endParaRPr lang="da-DK" sz="5200" dirty="0"/>
          </a:p>
          <a:p>
            <a:pPr marL="180000" indent="0">
              <a:buNone/>
            </a:pPr>
            <a:r>
              <a:rPr lang="da-DK" sz="5200" i="1" dirty="0"/>
              <a:t>Så vi har et godt afsæt i ITS, og må fortsætte arbejdet, hvor der er rigtig mange forventningen foran ITS, som også skal mødes for at understøtte hele AAU IT-</a:t>
            </a:r>
            <a:r>
              <a:rPr lang="da-DK" sz="5200" i="1" dirty="0" err="1"/>
              <a:t>mæssigt</a:t>
            </a:r>
            <a:r>
              <a:rPr lang="da-DK" sz="5200" i="1" dirty="0"/>
              <a:t> og digitalt.”</a:t>
            </a:r>
            <a:endParaRPr lang="da-DK" sz="5200" dirty="0"/>
          </a:p>
          <a:p>
            <a:endParaRPr lang="da-DK" dirty="0"/>
          </a:p>
        </p:txBody>
      </p:sp>
      <p:sp>
        <p:nvSpPr>
          <p:cNvPr id="4" name="Pladsholder til diasnummer 3"/>
          <p:cNvSpPr>
            <a:spLocks noGrp="1"/>
          </p:cNvSpPr>
          <p:nvPr>
            <p:ph type="sldNum" sz="quarter" idx="12"/>
          </p:nvPr>
        </p:nvSpPr>
        <p:spPr/>
        <p:txBody>
          <a:bodyPr/>
          <a:lstStyle/>
          <a:p>
            <a:fld id="{9831521B-86EC-5343-B0FC-933D60428E3F}" type="slidenum">
              <a:rPr lang="da-DK" smtClean="0"/>
              <a:t>5</a:t>
            </a:fld>
            <a:endParaRPr lang="da-DK"/>
          </a:p>
        </p:txBody>
      </p:sp>
      <p:pic>
        <p:nvPicPr>
          <p:cNvPr id="6" name="Bille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1565" y="1309580"/>
            <a:ext cx="2211788" cy="3317682"/>
          </a:xfrm>
          <a:prstGeom prst="rect">
            <a:avLst/>
          </a:prstGeom>
        </p:spPr>
      </p:pic>
    </p:spTree>
    <p:extLst>
      <p:ext uri="{BB962C8B-B14F-4D97-AF65-F5344CB8AC3E}">
        <p14:creationId xmlns:p14="http://schemas.microsoft.com/office/powerpoint/2010/main" val="384673859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AU ITS">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xmlns="" name="AAU ITS bredformat" id="{64FD0856-8103-1D4D-B7B5-AE333583AE1C}" vid="{6F36E971-5021-1C49-83F4-FBC93EA59482}"/>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AAU ITS bredformat</Template>
  <TotalTime>2061</TotalTime>
  <Words>164</Words>
  <Application>Microsoft Office PowerPoint</Application>
  <PresentationFormat>Brugerdefineret</PresentationFormat>
  <Paragraphs>36</Paragraphs>
  <Slides>5</Slides>
  <Notes>0</Notes>
  <HiddenSlides>0</HiddenSlides>
  <MMClips>0</MMClips>
  <ScaleCrop>false</ScaleCrop>
  <HeadingPairs>
    <vt:vector size="4" baseType="variant">
      <vt:variant>
        <vt:lpstr>Tema</vt:lpstr>
      </vt:variant>
      <vt:variant>
        <vt:i4>1</vt:i4>
      </vt:variant>
      <vt:variant>
        <vt:lpstr>Diastitler</vt:lpstr>
      </vt:variant>
      <vt:variant>
        <vt:i4>5</vt:i4>
      </vt:variant>
    </vt:vector>
  </HeadingPairs>
  <TitlesOfParts>
    <vt:vector size="6" baseType="lpstr">
      <vt:lpstr>AAU ITS</vt:lpstr>
      <vt:lpstr>ITS medarbejdermøde</vt:lpstr>
      <vt:lpstr>Program</vt:lpstr>
      <vt:lpstr>Trivselsmåling</vt:lpstr>
      <vt:lpstr>Handlingsplaner</vt:lpstr>
      <vt:lpstr>Hilsen fra Rektor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IFS Strategiplan for 2017</dc:title>
  <dc:creator>pbs@its.aau.dk</dc:creator>
  <cp:lastModifiedBy>Jesper Togsverd Larsen</cp:lastModifiedBy>
  <cp:revision>150</cp:revision>
  <cp:lastPrinted>2017-03-14T12:25:24Z</cp:lastPrinted>
  <dcterms:created xsi:type="dcterms:W3CDTF">2016-11-08T07:56:15Z</dcterms:created>
  <dcterms:modified xsi:type="dcterms:W3CDTF">2017-03-15T11:20:02Z</dcterms:modified>
</cp:coreProperties>
</file>