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2" r:id="rId5"/>
    <p:sldId id="283" r:id="rId6"/>
    <p:sldId id="284" r:id="rId7"/>
    <p:sldId id="285" r:id="rId8"/>
    <p:sldId id="269" r:id="rId9"/>
    <p:sldId id="287" r:id="rId10"/>
    <p:sldId id="295" r:id="rId11"/>
    <p:sldId id="275" r:id="rId12"/>
    <p:sldId id="264" r:id="rId13"/>
    <p:sldId id="297" r:id="rId14"/>
    <p:sldId id="296" r:id="rId15"/>
    <p:sldId id="294" r:id="rId16"/>
    <p:sldId id="298" r:id="rId17"/>
    <p:sldId id="279" r:id="rId18"/>
  </p:sldIdLst>
  <p:sldSz cx="9144000" cy="5715000" type="screen16x1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s Storgaard Hansen" initials="JS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C2B"/>
    <a:srgbClr val="211A52"/>
    <a:srgbClr val="9EBDAD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84" autoAdjust="0"/>
  </p:normalViewPr>
  <p:slideViewPr>
    <p:cSldViewPr>
      <p:cViewPr varScale="1">
        <p:scale>
          <a:sx n="91" d="100"/>
          <a:sy n="91" d="100"/>
        </p:scale>
        <p:origin x="1210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E95FE-9EE2-415B-BA5D-BFB07F72D86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B7CA56B-7EC1-40D9-94C4-36AB7F7F0D0C}">
      <dgm:prSet phldrT="[Tekst]"/>
      <dgm:spPr/>
      <dgm:t>
        <a:bodyPr/>
        <a:lstStyle/>
        <a:p>
          <a:r>
            <a:rPr lang="da-DK" dirty="0" smtClean="0"/>
            <a:t>Projektmobilisering 1/1-16 – 1/6-16</a:t>
          </a:r>
          <a:endParaRPr lang="da-DK" dirty="0"/>
        </a:p>
      </dgm:t>
    </dgm:pt>
    <dgm:pt modelId="{CBDDCDB7-1693-48E3-9F29-4616FA996AD0}" type="parTrans" cxnId="{75058972-3B3D-4274-A98E-D4A20B44E014}">
      <dgm:prSet/>
      <dgm:spPr/>
      <dgm:t>
        <a:bodyPr/>
        <a:lstStyle/>
        <a:p>
          <a:endParaRPr lang="da-DK"/>
        </a:p>
      </dgm:t>
    </dgm:pt>
    <dgm:pt modelId="{C9F323A1-7E92-4EC0-BA04-ACB5000BA503}" type="sibTrans" cxnId="{75058972-3B3D-4274-A98E-D4A20B44E014}">
      <dgm:prSet/>
      <dgm:spPr/>
      <dgm:t>
        <a:bodyPr/>
        <a:lstStyle/>
        <a:p>
          <a:endParaRPr lang="da-DK"/>
        </a:p>
      </dgm:t>
    </dgm:pt>
    <dgm:pt modelId="{7C6EDD57-AF5E-4F42-AE86-BA9512D3C8C3}">
      <dgm:prSet phldrT="[Tekst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dirty="0" smtClean="0"/>
            <a:t>Hvad er IdM på AAU</a:t>
          </a:r>
          <a:endParaRPr lang="da-DK" dirty="0"/>
        </a:p>
      </dgm:t>
    </dgm:pt>
    <dgm:pt modelId="{FCA6308B-AD88-4D17-A2F8-76175B5BF9E4}" type="parTrans" cxnId="{7684712E-1C53-4687-A104-763459431359}">
      <dgm:prSet/>
      <dgm:spPr/>
      <dgm:t>
        <a:bodyPr/>
        <a:lstStyle/>
        <a:p>
          <a:endParaRPr lang="da-DK"/>
        </a:p>
      </dgm:t>
    </dgm:pt>
    <dgm:pt modelId="{A1DCD2B1-8E6C-455B-9873-304869204339}" type="sibTrans" cxnId="{7684712E-1C53-4687-A104-763459431359}">
      <dgm:prSet/>
      <dgm:spPr/>
      <dgm:t>
        <a:bodyPr/>
        <a:lstStyle/>
        <a:p>
          <a:endParaRPr lang="da-DK"/>
        </a:p>
      </dgm:t>
    </dgm:pt>
    <dgm:pt modelId="{F0C9874A-761B-4536-BECC-69093C3B5239}">
      <dgm:prSet phldrT="[Tekst]"/>
      <dgm:spPr/>
      <dgm:t>
        <a:bodyPr/>
        <a:lstStyle/>
        <a:p>
          <a:pPr marL="57150" lvl="1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dirty="0" smtClean="0"/>
            <a:t>Bevilling </a:t>
          </a:r>
          <a:endParaRPr lang="da-DK" dirty="0"/>
        </a:p>
      </dgm:t>
    </dgm:pt>
    <dgm:pt modelId="{B8009B4A-3986-420B-A882-AA59A306BFF4}" type="parTrans" cxnId="{DCD33443-44FC-496A-B392-22CF398988B2}">
      <dgm:prSet/>
      <dgm:spPr/>
      <dgm:t>
        <a:bodyPr/>
        <a:lstStyle/>
        <a:p>
          <a:endParaRPr lang="da-DK"/>
        </a:p>
      </dgm:t>
    </dgm:pt>
    <dgm:pt modelId="{46903B25-03B3-4929-A0AF-067EA6A680F2}" type="sibTrans" cxnId="{DCD33443-44FC-496A-B392-22CF398988B2}">
      <dgm:prSet/>
      <dgm:spPr/>
      <dgm:t>
        <a:bodyPr/>
        <a:lstStyle/>
        <a:p>
          <a:endParaRPr lang="da-DK"/>
        </a:p>
      </dgm:t>
    </dgm:pt>
    <dgm:pt modelId="{10DF498A-F5A0-4D3D-9598-6C2E59803D4E}">
      <dgm:prSet phldrT="[Tekst]"/>
      <dgm:spPr/>
      <dgm:t>
        <a:bodyPr/>
        <a:lstStyle/>
        <a:p>
          <a:r>
            <a:rPr lang="da-DK" dirty="0" smtClean="0"/>
            <a:t>Udbud og kontraktindgåelse 1/6-16 – 1/2 -17</a:t>
          </a:r>
          <a:endParaRPr lang="da-DK" dirty="0"/>
        </a:p>
      </dgm:t>
    </dgm:pt>
    <dgm:pt modelId="{25C5284E-B3AA-46C7-A514-B0C0821FCFE1}" type="parTrans" cxnId="{093BF058-3169-48BE-9AE1-75C5BBD95154}">
      <dgm:prSet/>
      <dgm:spPr/>
      <dgm:t>
        <a:bodyPr/>
        <a:lstStyle/>
        <a:p>
          <a:endParaRPr lang="da-DK"/>
        </a:p>
      </dgm:t>
    </dgm:pt>
    <dgm:pt modelId="{9978280E-5428-471C-97F2-5C80E295FABA}" type="sibTrans" cxnId="{093BF058-3169-48BE-9AE1-75C5BBD95154}">
      <dgm:prSet/>
      <dgm:spPr/>
      <dgm:t>
        <a:bodyPr/>
        <a:lstStyle/>
        <a:p>
          <a:endParaRPr lang="da-DK"/>
        </a:p>
      </dgm:t>
    </dgm:pt>
    <dgm:pt modelId="{4CA62D3B-B524-40F1-BA00-E2215EFE7E80}">
      <dgm:prSet phldrT="[Tekst]"/>
      <dgm:spPr/>
      <dgm:t>
        <a:bodyPr/>
        <a:lstStyle/>
        <a:p>
          <a:pPr algn="ctr"/>
          <a:r>
            <a:rPr lang="da-DK" dirty="0" smtClean="0"/>
            <a:t>EU-udbud </a:t>
          </a:r>
          <a:endParaRPr lang="da-DK" dirty="0"/>
        </a:p>
      </dgm:t>
    </dgm:pt>
    <dgm:pt modelId="{6C2E43E7-E3D3-422F-B4A7-15E405C1E057}" type="parTrans" cxnId="{39E5139E-F2CF-4223-BEAE-BDD9E301C73A}">
      <dgm:prSet/>
      <dgm:spPr/>
      <dgm:t>
        <a:bodyPr/>
        <a:lstStyle/>
        <a:p>
          <a:endParaRPr lang="da-DK"/>
        </a:p>
      </dgm:t>
    </dgm:pt>
    <dgm:pt modelId="{2F4931C8-DB98-495C-A4DC-20E119BF3A37}" type="sibTrans" cxnId="{39E5139E-F2CF-4223-BEAE-BDD9E301C73A}">
      <dgm:prSet/>
      <dgm:spPr/>
      <dgm:t>
        <a:bodyPr/>
        <a:lstStyle/>
        <a:p>
          <a:endParaRPr lang="da-DK"/>
        </a:p>
      </dgm:t>
    </dgm:pt>
    <dgm:pt modelId="{1EBCCD59-EAC2-44DB-83DD-17CEE3851A31}">
      <dgm:prSet phldrT="[Tekst]"/>
      <dgm:spPr/>
      <dgm:t>
        <a:bodyPr/>
        <a:lstStyle/>
        <a:p>
          <a:r>
            <a:rPr lang="da-DK" dirty="0" smtClean="0"/>
            <a:t>Gennemførsel 1/8-17 – 31/12-18</a:t>
          </a:r>
          <a:endParaRPr lang="da-DK" dirty="0"/>
        </a:p>
      </dgm:t>
    </dgm:pt>
    <dgm:pt modelId="{85DF177D-3529-444A-B7EB-6B0A09F3E36A}" type="parTrans" cxnId="{05545F23-8ED4-45E9-B63E-0BD511D3B5F5}">
      <dgm:prSet/>
      <dgm:spPr/>
      <dgm:t>
        <a:bodyPr/>
        <a:lstStyle/>
        <a:p>
          <a:endParaRPr lang="da-DK"/>
        </a:p>
      </dgm:t>
    </dgm:pt>
    <dgm:pt modelId="{46FB9BA7-4733-4FDB-8BED-416FED71316A}" type="sibTrans" cxnId="{05545F23-8ED4-45E9-B63E-0BD511D3B5F5}">
      <dgm:prSet/>
      <dgm:spPr/>
      <dgm:t>
        <a:bodyPr/>
        <a:lstStyle/>
        <a:p>
          <a:endParaRPr lang="da-DK"/>
        </a:p>
      </dgm:t>
    </dgm:pt>
    <dgm:pt modelId="{CB3DF414-677C-4543-A734-12F56B3FEF5A}">
      <dgm:prSet phldrT="[Tekst]"/>
      <dgm:spPr/>
      <dgm:t>
        <a:bodyPr/>
        <a:lstStyle/>
        <a:p>
          <a:pPr algn="ctr"/>
          <a:r>
            <a:rPr lang="da-DK" dirty="0" smtClean="0"/>
            <a:t>Udvikling</a:t>
          </a:r>
          <a:endParaRPr lang="da-DK" dirty="0"/>
        </a:p>
      </dgm:t>
    </dgm:pt>
    <dgm:pt modelId="{400BE880-71A2-41D1-AD0C-FF0BA4BF08C5}" type="parTrans" cxnId="{9D20B627-C11B-4D0F-805A-1B38BFA85EAA}">
      <dgm:prSet/>
      <dgm:spPr/>
      <dgm:t>
        <a:bodyPr/>
        <a:lstStyle/>
        <a:p>
          <a:endParaRPr lang="da-DK"/>
        </a:p>
      </dgm:t>
    </dgm:pt>
    <dgm:pt modelId="{2171640C-ABF3-4417-ADFF-8E0E55E5982B}" type="sibTrans" cxnId="{9D20B627-C11B-4D0F-805A-1B38BFA85EAA}">
      <dgm:prSet/>
      <dgm:spPr/>
      <dgm:t>
        <a:bodyPr/>
        <a:lstStyle/>
        <a:p>
          <a:endParaRPr lang="da-DK"/>
        </a:p>
      </dgm:t>
    </dgm:pt>
    <dgm:pt modelId="{80F23278-326C-4933-94C0-F1594BDEF77C}">
      <dgm:prSet phldrT="[Tekst]"/>
      <dgm:spPr/>
      <dgm:t>
        <a:bodyPr/>
        <a:lstStyle/>
        <a:p>
          <a:pPr algn="ctr"/>
          <a:r>
            <a:rPr lang="da-DK" dirty="0" smtClean="0"/>
            <a:t>Test</a:t>
          </a:r>
          <a:endParaRPr lang="da-DK" dirty="0"/>
        </a:p>
      </dgm:t>
    </dgm:pt>
    <dgm:pt modelId="{C1EE8D65-98C7-4851-9B0C-BE1B396DED4A}" type="parTrans" cxnId="{D0834894-CE63-4D53-8969-3065EB194DE1}">
      <dgm:prSet/>
      <dgm:spPr/>
      <dgm:t>
        <a:bodyPr/>
        <a:lstStyle/>
        <a:p>
          <a:endParaRPr lang="da-DK"/>
        </a:p>
      </dgm:t>
    </dgm:pt>
    <dgm:pt modelId="{4DAA2138-E421-4289-8215-ABA2E3300FED}" type="sibTrans" cxnId="{D0834894-CE63-4D53-8969-3065EB194DE1}">
      <dgm:prSet/>
      <dgm:spPr/>
      <dgm:t>
        <a:bodyPr/>
        <a:lstStyle/>
        <a:p>
          <a:endParaRPr lang="da-DK"/>
        </a:p>
      </dgm:t>
    </dgm:pt>
    <dgm:pt modelId="{EBABD97A-6D64-4BAD-BD72-7E8D39486A02}">
      <dgm:prSet phldrT="[Tekst]"/>
      <dgm:spPr/>
      <dgm:t>
        <a:bodyPr/>
        <a:lstStyle/>
        <a:p>
          <a:pPr marL="57150" lvl="1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dirty="0" smtClean="0"/>
            <a:t>Afklaring af udbud</a:t>
          </a:r>
          <a:endParaRPr lang="da-DK" dirty="0"/>
        </a:p>
      </dgm:t>
    </dgm:pt>
    <dgm:pt modelId="{56EF98A1-9ECC-4034-94DD-B62D27502A67}" type="parTrans" cxnId="{9D5D1EE4-3594-4717-B6B7-1B03CDDEA857}">
      <dgm:prSet/>
      <dgm:spPr/>
      <dgm:t>
        <a:bodyPr/>
        <a:lstStyle/>
        <a:p>
          <a:endParaRPr lang="da-DK"/>
        </a:p>
      </dgm:t>
    </dgm:pt>
    <dgm:pt modelId="{34CE9A45-3C62-46D1-A9F7-B806A3908B30}" type="sibTrans" cxnId="{9D5D1EE4-3594-4717-B6B7-1B03CDDEA857}">
      <dgm:prSet/>
      <dgm:spPr/>
      <dgm:t>
        <a:bodyPr/>
        <a:lstStyle/>
        <a:p>
          <a:endParaRPr lang="da-DK"/>
        </a:p>
      </dgm:t>
    </dgm:pt>
    <dgm:pt modelId="{EBC46687-2B2A-43F7-A594-F02848FC805F}">
      <dgm:prSet phldrT="[Tekst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dirty="0" smtClean="0"/>
            <a:t>Organisering</a:t>
          </a:r>
          <a:endParaRPr lang="da-DK" dirty="0"/>
        </a:p>
      </dgm:t>
    </dgm:pt>
    <dgm:pt modelId="{3270CF5B-DC00-4EA3-9EA5-D32B84E2F596}" type="parTrans" cxnId="{431DD385-6F60-41DE-A82F-96FFE3EE6CB6}">
      <dgm:prSet/>
      <dgm:spPr/>
      <dgm:t>
        <a:bodyPr/>
        <a:lstStyle/>
        <a:p>
          <a:endParaRPr lang="da-DK"/>
        </a:p>
      </dgm:t>
    </dgm:pt>
    <dgm:pt modelId="{78AC63E6-A37F-44BE-B451-1BB74F8DA56A}" type="sibTrans" cxnId="{431DD385-6F60-41DE-A82F-96FFE3EE6CB6}">
      <dgm:prSet/>
      <dgm:spPr/>
      <dgm:t>
        <a:bodyPr/>
        <a:lstStyle/>
        <a:p>
          <a:endParaRPr lang="da-DK"/>
        </a:p>
      </dgm:t>
    </dgm:pt>
    <dgm:pt modelId="{F0146771-65E9-4D39-8A8C-A94614BABCAA}">
      <dgm:prSet phldrT="[Tekst]"/>
      <dgm:spPr/>
      <dgm:t>
        <a:bodyPr/>
        <a:lstStyle/>
        <a:p>
          <a:pPr algn="r"/>
          <a:r>
            <a:rPr lang="da-DK" dirty="0" smtClean="0"/>
            <a:t>Kontraktindgåelse med leverandør</a:t>
          </a:r>
          <a:endParaRPr lang="da-DK" dirty="0"/>
        </a:p>
      </dgm:t>
    </dgm:pt>
    <dgm:pt modelId="{AE13D0F2-328B-496E-9CEF-F4070AFAF3FD}" type="parTrans" cxnId="{30A04985-D338-46BF-A37E-21CD84D6463C}">
      <dgm:prSet/>
      <dgm:spPr/>
      <dgm:t>
        <a:bodyPr/>
        <a:lstStyle/>
        <a:p>
          <a:endParaRPr lang="da-DK"/>
        </a:p>
      </dgm:t>
    </dgm:pt>
    <dgm:pt modelId="{42DA136E-51B5-4C24-83D3-CDF79CC8B013}" type="sibTrans" cxnId="{30A04985-D338-46BF-A37E-21CD84D6463C}">
      <dgm:prSet/>
      <dgm:spPr/>
      <dgm:t>
        <a:bodyPr/>
        <a:lstStyle/>
        <a:p>
          <a:endParaRPr lang="da-DK"/>
        </a:p>
      </dgm:t>
    </dgm:pt>
    <dgm:pt modelId="{5A287B2E-EED1-4F55-9ED7-FA251974B449}">
      <dgm:prSet phldrT="[Tekst]"/>
      <dgm:spPr/>
      <dgm:t>
        <a:bodyPr/>
        <a:lstStyle/>
        <a:p>
          <a:pPr algn="ctr"/>
          <a:r>
            <a:rPr lang="da-DK" dirty="0" smtClean="0"/>
            <a:t>Implementering</a:t>
          </a:r>
          <a:endParaRPr lang="da-DK" dirty="0"/>
        </a:p>
      </dgm:t>
    </dgm:pt>
    <dgm:pt modelId="{64789B76-923B-4630-9383-0FB32EF8E0BD}" type="parTrans" cxnId="{28D5649E-C9B2-481C-9F42-1F71CE81EEF7}">
      <dgm:prSet/>
      <dgm:spPr/>
      <dgm:t>
        <a:bodyPr/>
        <a:lstStyle/>
        <a:p>
          <a:endParaRPr lang="da-DK"/>
        </a:p>
      </dgm:t>
    </dgm:pt>
    <dgm:pt modelId="{C63656A1-D0BB-419F-9037-CF3ED49B2E05}" type="sibTrans" cxnId="{28D5649E-C9B2-481C-9F42-1F71CE81EEF7}">
      <dgm:prSet/>
      <dgm:spPr/>
      <dgm:t>
        <a:bodyPr/>
        <a:lstStyle/>
        <a:p>
          <a:endParaRPr lang="da-DK"/>
        </a:p>
      </dgm:t>
    </dgm:pt>
    <dgm:pt modelId="{3107F14C-CF8D-45E1-83F5-19AA47AFBAA1}">
      <dgm:prSet phldrT="[Tekst]"/>
      <dgm:spPr/>
      <dgm:t>
        <a:bodyPr/>
        <a:lstStyle/>
        <a:p>
          <a:r>
            <a:rPr lang="da-DK" dirty="0" smtClean="0"/>
            <a:t>Analyse og design        1/2-17 – 1/8-18</a:t>
          </a:r>
          <a:endParaRPr lang="da-DK" dirty="0"/>
        </a:p>
      </dgm:t>
    </dgm:pt>
    <dgm:pt modelId="{571B2E65-675C-473B-A96F-3BEB67A754F1}" type="parTrans" cxnId="{7DB43286-DB02-47CF-BAB5-53F984A1E73B}">
      <dgm:prSet/>
      <dgm:spPr/>
      <dgm:t>
        <a:bodyPr/>
        <a:lstStyle/>
        <a:p>
          <a:endParaRPr lang="da-DK"/>
        </a:p>
      </dgm:t>
    </dgm:pt>
    <dgm:pt modelId="{C694C28D-E13A-4FB2-83F8-921AC5784959}" type="sibTrans" cxnId="{7DB43286-DB02-47CF-BAB5-53F984A1E73B}">
      <dgm:prSet/>
      <dgm:spPr/>
      <dgm:t>
        <a:bodyPr/>
        <a:lstStyle/>
        <a:p>
          <a:endParaRPr lang="da-DK"/>
        </a:p>
      </dgm:t>
    </dgm:pt>
    <dgm:pt modelId="{C947064C-4B5B-4346-B8BD-D742AA1C5C62}">
      <dgm:prSet phldrT="[Tekst]"/>
      <dgm:spPr/>
      <dgm:t>
        <a:bodyPr/>
        <a:lstStyle/>
        <a:p>
          <a:pPr algn="ctr"/>
          <a:r>
            <a:rPr lang="da-DK" dirty="0" smtClean="0"/>
            <a:t>Afklaring af scope</a:t>
          </a:r>
          <a:endParaRPr lang="da-DK" dirty="0"/>
        </a:p>
      </dgm:t>
    </dgm:pt>
    <dgm:pt modelId="{D284D741-4F71-447F-85E5-7DC164F9E1D6}" type="parTrans" cxnId="{B034EA74-3E45-46F9-86FB-DD8FFEE11AAF}">
      <dgm:prSet/>
      <dgm:spPr/>
      <dgm:t>
        <a:bodyPr/>
        <a:lstStyle/>
        <a:p>
          <a:endParaRPr lang="da-DK"/>
        </a:p>
      </dgm:t>
    </dgm:pt>
    <dgm:pt modelId="{2BC37B66-0403-48A1-9DED-EB4BEDA2916B}" type="sibTrans" cxnId="{B034EA74-3E45-46F9-86FB-DD8FFEE11AAF}">
      <dgm:prSet/>
      <dgm:spPr/>
      <dgm:t>
        <a:bodyPr/>
        <a:lstStyle/>
        <a:p>
          <a:endParaRPr lang="da-DK"/>
        </a:p>
      </dgm:t>
    </dgm:pt>
    <dgm:pt modelId="{9C47E5F4-B749-4763-AE45-161A6B9413F9}">
      <dgm:prSet/>
      <dgm:spPr/>
      <dgm:t>
        <a:bodyPr/>
        <a:lstStyle/>
        <a:p>
          <a:pPr algn="ctr"/>
          <a:r>
            <a:rPr lang="da-DK" dirty="0" smtClean="0"/>
            <a:t>Afklaring af scope</a:t>
          </a:r>
          <a:endParaRPr lang="da-DK" dirty="0"/>
        </a:p>
      </dgm:t>
    </dgm:pt>
    <dgm:pt modelId="{EFD84FC2-F527-4DC6-9EC4-D966556A9385}" type="parTrans" cxnId="{83F41EFC-20C4-40E7-8945-397C52E5A78C}">
      <dgm:prSet/>
      <dgm:spPr/>
      <dgm:t>
        <a:bodyPr/>
        <a:lstStyle/>
        <a:p>
          <a:endParaRPr lang="da-DK"/>
        </a:p>
      </dgm:t>
    </dgm:pt>
    <dgm:pt modelId="{4B2FD93D-1645-4DE3-989F-F4E9BFB2E94E}" type="sibTrans" cxnId="{83F41EFC-20C4-40E7-8945-397C52E5A78C}">
      <dgm:prSet/>
      <dgm:spPr/>
      <dgm:t>
        <a:bodyPr/>
        <a:lstStyle/>
        <a:p>
          <a:endParaRPr lang="da-DK"/>
        </a:p>
      </dgm:t>
    </dgm:pt>
    <dgm:pt modelId="{BEDEDA69-43FC-4287-B068-67AAC5CA4DCC}">
      <dgm:prSet/>
      <dgm:spPr/>
      <dgm:t>
        <a:bodyPr/>
        <a:lstStyle/>
        <a:p>
          <a:pPr algn="ctr"/>
          <a:r>
            <a:rPr lang="da-DK" dirty="0" smtClean="0"/>
            <a:t>Design</a:t>
          </a:r>
          <a:endParaRPr lang="da-DK" dirty="0"/>
        </a:p>
      </dgm:t>
    </dgm:pt>
    <dgm:pt modelId="{9C467173-A5DC-4189-BDEE-81C40DCD5701}" type="parTrans" cxnId="{3F7D20DB-6661-48BA-9273-F5DE88D13FC9}">
      <dgm:prSet/>
      <dgm:spPr/>
      <dgm:t>
        <a:bodyPr/>
        <a:lstStyle/>
        <a:p>
          <a:endParaRPr lang="da-DK"/>
        </a:p>
      </dgm:t>
    </dgm:pt>
    <dgm:pt modelId="{422FDE28-7DF7-40AC-8BC9-E9DE20EA2CAB}" type="sibTrans" cxnId="{3F7D20DB-6661-48BA-9273-F5DE88D13FC9}">
      <dgm:prSet/>
      <dgm:spPr/>
      <dgm:t>
        <a:bodyPr/>
        <a:lstStyle/>
        <a:p>
          <a:endParaRPr lang="da-DK"/>
        </a:p>
      </dgm:t>
    </dgm:pt>
    <dgm:pt modelId="{1F18E0C9-6BC0-4978-A148-E88A3F363F09}">
      <dgm:prSet phldrT="[Tekst]"/>
      <dgm:spPr/>
      <dgm:t>
        <a:bodyPr/>
        <a:lstStyle/>
        <a:p>
          <a:pPr algn="ctr"/>
          <a:r>
            <a:rPr lang="da-DK" dirty="0" smtClean="0"/>
            <a:t>Systemforvaltning</a:t>
          </a:r>
          <a:endParaRPr lang="da-DK" dirty="0"/>
        </a:p>
      </dgm:t>
    </dgm:pt>
    <dgm:pt modelId="{E16AF0E4-BE5B-4A3D-A180-DFE1002EAF2E}" type="parTrans" cxnId="{A3DD13F6-7372-4182-BED8-D914D35A423C}">
      <dgm:prSet/>
      <dgm:spPr/>
      <dgm:t>
        <a:bodyPr/>
        <a:lstStyle/>
        <a:p>
          <a:endParaRPr lang="da-DK"/>
        </a:p>
      </dgm:t>
    </dgm:pt>
    <dgm:pt modelId="{CC97A0D8-587C-4D52-AFC3-71BC35B92361}" type="sibTrans" cxnId="{A3DD13F6-7372-4182-BED8-D914D35A423C}">
      <dgm:prSet/>
      <dgm:spPr/>
      <dgm:t>
        <a:bodyPr/>
        <a:lstStyle/>
        <a:p>
          <a:endParaRPr lang="da-DK"/>
        </a:p>
      </dgm:t>
    </dgm:pt>
    <dgm:pt modelId="{9DB675E2-26B8-4D23-AA8B-6521801B20B1}">
      <dgm:prSet phldrT="[Tekst]"/>
      <dgm:spPr/>
      <dgm:t>
        <a:bodyPr/>
        <a:lstStyle/>
        <a:p>
          <a:r>
            <a:rPr lang="da-DK" dirty="0" smtClean="0"/>
            <a:t>Fase 2</a:t>
          </a:r>
          <a:endParaRPr lang="da-DK" dirty="0"/>
        </a:p>
      </dgm:t>
    </dgm:pt>
    <dgm:pt modelId="{19D01D4B-BBE8-49BC-8D70-3B123F8A013A}" type="parTrans" cxnId="{9B798ED5-EB84-419D-A4B4-0944F25744F8}">
      <dgm:prSet/>
      <dgm:spPr/>
      <dgm:t>
        <a:bodyPr/>
        <a:lstStyle/>
        <a:p>
          <a:endParaRPr lang="da-DK"/>
        </a:p>
      </dgm:t>
    </dgm:pt>
    <dgm:pt modelId="{8E9385C9-0198-421B-B690-A83258F17364}" type="sibTrans" cxnId="{9B798ED5-EB84-419D-A4B4-0944F25744F8}">
      <dgm:prSet/>
      <dgm:spPr/>
      <dgm:t>
        <a:bodyPr/>
        <a:lstStyle/>
        <a:p>
          <a:endParaRPr lang="da-DK"/>
        </a:p>
      </dgm:t>
    </dgm:pt>
    <dgm:pt modelId="{D63E22CE-512B-4E99-A5AC-7610B3E1366A}">
      <dgm:prSet phldrT="[Tekst]"/>
      <dgm:spPr/>
      <dgm:t>
        <a:bodyPr/>
        <a:lstStyle/>
        <a:p>
          <a:pPr algn="ctr"/>
          <a:r>
            <a:rPr lang="da-DK" dirty="0" smtClean="0"/>
            <a:t>Roadmap for næste faser</a:t>
          </a:r>
          <a:endParaRPr lang="da-DK" dirty="0"/>
        </a:p>
      </dgm:t>
    </dgm:pt>
    <dgm:pt modelId="{F85EF516-D3E3-4E7A-B2AF-36B18CAF4E95}" type="parTrans" cxnId="{A734A66D-3AAF-4CF2-8F38-849170AA5C77}">
      <dgm:prSet/>
      <dgm:spPr/>
      <dgm:t>
        <a:bodyPr/>
        <a:lstStyle/>
        <a:p>
          <a:endParaRPr lang="da-DK"/>
        </a:p>
      </dgm:t>
    </dgm:pt>
    <dgm:pt modelId="{7BBD0C06-F39E-4C77-8024-F35E5B6EABA5}" type="sibTrans" cxnId="{A734A66D-3AAF-4CF2-8F38-849170AA5C77}">
      <dgm:prSet/>
      <dgm:spPr/>
      <dgm:t>
        <a:bodyPr/>
        <a:lstStyle/>
        <a:p>
          <a:endParaRPr lang="da-DK"/>
        </a:p>
      </dgm:t>
    </dgm:pt>
    <dgm:pt modelId="{10B613B6-EC79-4FAB-90A0-AD4E96BFFB6C}">
      <dgm:prSet phldrT="[Tekst]"/>
      <dgm:spPr/>
      <dgm:t>
        <a:bodyPr/>
        <a:lstStyle/>
        <a:p>
          <a:pPr algn="ctr"/>
          <a:r>
            <a:rPr lang="da-DK" dirty="0" smtClean="0"/>
            <a:t>X</a:t>
          </a:r>
          <a:endParaRPr lang="da-DK" dirty="0"/>
        </a:p>
      </dgm:t>
    </dgm:pt>
    <dgm:pt modelId="{45072690-FC3A-4569-AEF0-17CC9905B942}" type="parTrans" cxnId="{594EAC16-DFAB-492A-893D-18CAADCE43AB}">
      <dgm:prSet/>
      <dgm:spPr/>
      <dgm:t>
        <a:bodyPr/>
        <a:lstStyle/>
        <a:p>
          <a:endParaRPr lang="da-DK"/>
        </a:p>
      </dgm:t>
    </dgm:pt>
    <dgm:pt modelId="{23C99103-D974-4F03-9275-DC4883445AA5}" type="sibTrans" cxnId="{594EAC16-DFAB-492A-893D-18CAADCE43AB}">
      <dgm:prSet/>
      <dgm:spPr/>
      <dgm:t>
        <a:bodyPr/>
        <a:lstStyle/>
        <a:p>
          <a:endParaRPr lang="da-DK"/>
        </a:p>
      </dgm:t>
    </dgm:pt>
    <dgm:pt modelId="{BC9912AA-7017-42AB-A64D-D1BFACD243D5}">
      <dgm:prSet phldrT="[Tekst]"/>
      <dgm:spPr/>
      <dgm:t>
        <a:bodyPr/>
        <a:lstStyle/>
        <a:p>
          <a:pPr algn="ctr"/>
          <a:r>
            <a:rPr lang="da-DK" dirty="0" smtClean="0"/>
            <a:t>Y</a:t>
          </a:r>
          <a:endParaRPr lang="da-DK" dirty="0"/>
        </a:p>
      </dgm:t>
    </dgm:pt>
    <dgm:pt modelId="{54427321-F6C8-41D5-A8A7-5F78E2B73BF9}" type="parTrans" cxnId="{DBBC86E7-6017-40DA-B07F-AB698CC99F0E}">
      <dgm:prSet/>
      <dgm:spPr/>
      <dgm:t>
        <a:bodyPr/>
        <a:lstStyle/>
        <a:p>
          <a:endParaRPr lang="da-DK"/>
        </a:p>
      </dgm:t>
    </dgm:pt>
    <dgm:pt modelId="{889786B5-4FEF-416C-BBD5-A0B4E7DB6292}" type="sibTrans" cxnId="{DBBC86E7-6017-40DA-B07F-AB698CC99F0E}">
      <dgm:prSet/>
      <dgm:spPr/>
      <dgm:t>
        <a:bodyPr/>
        <a:lstStyle/>
        <a:p>
          <a:endParaRPr lang="da-DK"/>
        </a:p>
      </dgm:t>
    </dgm:pt>
    <dgm:pt modelId="{6B74A910-091B-4E36-8341-39C3B4E5EBE5}">
      <dgm:prSet phldrT="[Tekst]"/>
      <dgm:spPr/>
      <dgm:t>
        <a:bodyPr/>
        <a:lstStyle/>
        <a:p>
          <a:pPr algn="ctr"/>
          <a:r>
            <a:rPr lang="da-DK" dirty="0" smtClean="0"/>
            <a:t>Z</a:t>
          </a:r>
          <a:endParaRPr lang="da-DK" dirty="0"/>
        </a:p>
      </dgm:t>
    </dgm:pt>
    <dgm:pt modelId="{64DFF3D2-5F32-4D89-B275-BAE9445D7D31}" type="parTrans" cxnId="{DBB5E2CD-9D0A-4A33-8F4F-52C4F79F5DFE}">
      <dgm:prSet/>
      <dgm:spPr/>
      <dgm:t>
        <a:bodyPr/>
        <a:lstStyle/>
        <a:p>
          <a:endParaRPr lang="da-DK"/>
        </a:p>
      </dgm:t>
    </dgm:pt>
    <dgm:pt modelId="{6E3F9DEB-772D-40DA-890D-13E71625967C}" type="sibTrans" cxnId="{DBB5E2CD-9D0A-4A33-8F4F-52C4F79F5DFE}">
      <dgm:prSet/>
      <dgm:spPr/>
      <dgm:t>
        <a:bodyPr/>
        <a:lstStyle/>
        <a:p>
          <a:endParaRPr lang="da-DK"/>
        </a:p>
      </dgm:t>
    </dgm:pt>
    <dgm:pt modelId="{ABE00CD6-91B8-44C7-9F2B-18DBEE5F15AE}">
      <dgm:prSet phldrT="[Tekst]"/>
      <dgm:spPr/>
      <dgm:t>
        <a:bodyPr/>
        <a:lstStyle/>
        <a:p>
          <a:r>
            <a:rPr lang="da-DK" dirty="0" smtClean="0"/>
            <a:t>Fase 3</a:t>
          </a:r>
          <a:endParaRPr lang="da-DK" dirty="0"/>
        </a:p>
      </dgm:t>
    </dgm:pt>
    <dgm:pt modelId="{3089FDA4-1336-4BB4-839B-6DF90543F8BF}" type="parTrans" cxnId="{A6B71B45-E034-46B4-97C3-66852395A1C9}">
      <dgm:prSet/>
      <dgm:spPr/>
      <dgm:t>
        <a:bodyPr/>
        <a:lstStyle/>
        <a:p>
          <a:endParaRPr lang="da-DK"/>
        </a:p>
      </dgm:t>
    </dgm:pt>
    <dgm:pt modelId="{CA657370-40CB-466A-B43E-51AEC2419C24}" type="sibTrans" cxnId="{A6B71B45-E034-46B4-97C3-66852395A1C9}">
      <dgm:prSet/>
      <dgm:spPr/>
      <dgm:t>
        <a:bodyPr/>
        <a:lstStyle/>
        <a:p>
          <a:endParaRPr lang="da-DK"/>
        </a:p>
      </dgm:t>
    </dgm:pt>
    <dgm:pt modelId="{700A5BBA-E5B6-49AF-BCD2-4D1C40BCF2C8}">
      <dgm:prSet phldrT="[Tekst]"/>
      <dgm:spPr/>
      <dgm:t>
        <a:bodyPr/>
        <a:lstStyle/>
        <a:p>
          <a:pPr algn="ctr"/>
          <a:r>
            <a:rPr lang="da-DK" dirty="0" smtClean="0"/>
            <a:t>z</a:t>
          </a:r>
          <a:endParaRPr lang="da-DK" dirty="0"/>
        </a:p>
      </dgm:t>
    </dgm:pt>
    <dgm:pt modelId="{363F5DF5-EB00-4CC9-9E8F-6C117E343524}" type="parTrans" cxnId="{F3206552-1C40-438F-B024-6D8C68565153}">
      <dgm:prSet/>
      <dgm:spPr/>
      <dgm:t>
        <a:bodyPr/>
        <a:lstStyle/>
        <a:p>
          <a:endParaRPr lang="da-DK"/>
        </a:p>
      </dgm:t>
    </dgm:pt>
    <dgm:pt modelId="{B7995167-9D8B-4150-A63D-D8346FCAA872}" type="sibTrans" cxnId="{F3206552-1C40-438F-B024-6D8C68565153}">
      <dgm:prSet/>
      <dgm:spPr/>
      <dgm:t>
        <a:bodyPr/>
        <a:lstStyle/>
        <a:p>
          <a:endParaRPr lang="da-DK"/>
        </a:p>
      </dgm:t>
    </dgm:pt>
    <dgm:pt modelId="{D3A9963B-4E4B-43D8-B5E8-AFE837D64D36}">
      <dgm:prSet phldrT="[Tekst]"/>
      <dgm:spPr/>
      <dgm:t>
        <a:bodyPr/>
        <a:lstStyle/>
        <a:p>
          <a:pPr algn="ctr"/>
          <a:r>
            <a:rPr lang="da-DK" dirty="0" smtClean="0"/>
            <a:t>Y</a:t>
          </a:r>
          <a:endParaRPr lang="da-DK" dirty="0"/>
        </a:p>
      </dgm:t>
    </dgm:pt>
    <dgm:pt modelId="{6AC29861-04A5-4062-A0F1-B5F573AB7FE1}" type="parTrans" cxnId="{D1BD8EFC-AB49-4C5A-B0D4-FB3080B142AC}">
      <dgm:prSet/>
      <dgm:spPr/>
      <dgm:t>
        <a:bodyPr/>
        <a:lstStyle/>
        <a:p>
          <a:endParaRPr lang="da-DK"/>
        </a:p>
      </dgm:t>
    </dgm:pt>
    <dgm:pt modelId="{D6881F61-BD0E-4A9B-B5D2-166D0FD6372C}" type="sibTrans" cxnId="{D1BD8EFC-AB49-4C5A-B0D4-FB3080B142AC}">
      <dgm:prSet/>
      <dgm:spPr/>
      <dgm:t>
        <a:bodyPr/>
        <a:lstStyle/>
        <a:p>
          <a:endParaRPr lang="da-DK"/>
        </a:p>
      </dgm:t>
    </dgm:pt>
    <dgm:pt modelId="{57FF9B36-9C09-4DF2-84F6-FC0CAD71AEB1}">
      <dgm:prSet phldrT="[Tekst]"/>
      <dgm:spPr/>
      <dgm:t>
        <a:bodyPr/>
        <a:lstStyle/>
        <a:p>
          <a:pPr algn="ctr"/>
          <a:r>
            <a:rPr lang="da-DK" dirty="0" smtClean="0"/>
            <a:t>z</a:t>
          </a:r>
          <a:endParaRPr lang="da-DK" dirty="0"/>
        </a:p>
      </dgm:t>
    </dgm:pt>
    <dgm:pt modelId="{73B40AFF-8344-45F0-B34D-91F6524F487B}" type="parTrans" cxnId="{24E8C3A6-6388-4114-B1C5-CA18AECFB084}">
      <dgm:prSet/>
      <dgm:spPr/>
      <dgm:t>
        <a:bodyPr/>
        <a:lstStyle/>
        <a:p>
          <a:endParaRPr lang="da-DK"/>
        </a:p>
      </dgm:t>
    </dgm:pt>
    <dgm:pt modelId="{8DF4710A-4C14-4BBA-A303-090A6B911BA6}" type="sibTrans" cxnId="{24E8C3A6-6388-4114-B1C5-CA18AECFB084}">
      <dgm:prSet/>
      <dgm:spPr/>
      <dgm:t>
        <a:bodyPr/>
        <a:lstStyle/>
        <a:p>
          <a:endParaRPr lang="da-DK"/>
        </a:p>
      </dgm:t>
    </dgm:pt>
    <dgm:pt modelId="{EFB38D8E-E9C8-4DD6-A58C-5E7EA0AC7E24}" type="pres">
      <dgm:prSet presAssocID="{AB8E95FE-9EE2-415B-BA5D-BFB07F72D8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0C8803C5-0BAE-4CC9-97FF-1FC00C5E9009}" type="pres">
      <dgm:prSet presAssocID="{6B7CA56B-7EC1-40D9-94C4-36AB7F7F0D0C}" presName="compNode" presStyleCnt="0"/>
      <dgm:spPr/>
    </dgm:pt>
    <dgm:pt modelId="{63E0941C-B452-41E1-A7C7-EED55FD19E31}" type="pres">
      <dgm:prSet presAssocID="{6B7CA56B-7EC1-40D9-94C4-36AB7F7F0D0C}" presName="noGeometry" presStyleCnt="0"/>
      <dgm:spPr/>
    </dgm:pt>
    <dgm:pt modelId="{6EBA3B3D-8250-46C8-9998-FEF51DD11D84}" type="pres">
      <dgm:prSet presAssocID="{6B7CA56B-7EC1-40D9-94C4-36AB7F7F0D0C}" presName="childTextVisible" presStyleLbl="bgAccFollowNode1" presStyleIdx="0" presStyleCnt="6" custScaleX="12864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AB44B14-4920-45C5-80AE-51323CB98597}" type="pres">
      <dgm:prSet presAssocID="{6B7CA56B-7EC1-40D9-94C4-36AB7F7F0D0C}" presName="childTextHidden" presStyleLbl="bgAccFollowNode1" presStyleIdx="0" presStyleCnt="6"/>
      <dgm:spPr/>
      <dgm:t>
        <a:bodyPr/>
        <a:lstStyle/>
        <a:p>
          <a:endParaRPr lang="da-DK"/>
        </a:p>
      </dgm:t>
    </dgm:pt>
    <dgm:pt modelId="{595ABEE2-F9A2-4D91-97E0-3C6426F5E5FC}" type="pres">
      <dgm:prSet presAssocID="{6B7CA56B-7EC1-40D9-94C4-36AB7F7F0D0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C3AD6D8-CC37-4D49-8F8C-A6FAA50589B9}" type="pres">
      <dgm:prSet presAssocID="{6B7CA56B-7EC1-40D9-94C4-36AB7F7F0D0C}" presName="aSpace" presStyleCnt="0"/>
      <dgm:spPr/>
    </dgm:pt>
    <dgm:pt modelId="{1DC8656F-4A50-47B3-A66A-562771D7FB1A}" type="pres">
      <dgm:prSet presAssocID="{10DF498A-F5A0-4D3D-9598-6C2E59803D4E}" presName="compNode" presStyleCnt="0"/>
      <dgm:spPr/>
    </dgm:pt>
    <dgm:pt modelId="{E18FA1B4-0761-47B4-92D2-31754038768C}" type="pres">
      <dgm:prSet presAssocID="{10DF498A-F5A0-4D3D-9598-6C2E59803D4E}" presName="noGeometry" presStyleCnt="0"/>
      <dgm:spPr/>
    </dgm:pt>
    <dgm:pt modelId="{264EFB0D-05F2-4193-9CCB-D95A3B5092E6}" type="pres">
      <dgm:prSet presAssocID="{10DF498A-F5A0-4D3D-9598-6C2E59803D4E}" presName="childTextVisible" presStyleLbl="bgAccFollowNode1" presStyleIdx="1" presStyleCnt="6" custScaleX="1278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72A8193-460A-4AAB-BB3B-193554A74774}" type="pres">
      <dgm:prSet presAssocID="{10DF498A-F5A0-4D3D-9598-6C2E59803D4E}" presName="childTextHidden" presStyleLbl="bgAccFollowNode1" presStyleIdx="1" presStyleCnt="6"/>
      <dgm:spPr/>
      <dgm:t>
        <a:bodyPr/>
        <a:lstStyle/>
        <a:p>
          <a:endParaRPr lang="da-DK"/>
        </a:p>
      </dgm:t>
    </dgm:pt>
    <dgm:pt modelId="{F187CC8B-9CD0-4F89-B4B1-9004F052910E}" type="pres">
      <dgm:prSet presAssocID="{10DF498A-F5A0-4D3D-9598-6C2E59803D4E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9E06F46-D8E5-4965-B6BC-ED9C391F27C1}" type="pres">
      <dgm:prSet presAssocID="{10DF498A-F5A0-4D3D-9598-6C2E59803D4E}" presName="aSpace" presStyleCnt="0"/>
      <dgm:spPr/>
    </dgm:pt>
    <dgm:pt modelId="{A374A072-5D04-4FF5-979B-E95C7C4E6F9E}" type="pres">
      <dgm:prSet presAssocID="{3107F14C-CF8D-45E1-83F5-19AA47AFBAA1}" presName="compNode" presStyleCnt="0"/>
      <dgm:spPr/>
    </dgm:pt>
    <dgm:pt modelId="{2784DA63-6E95-4BCB-BE84-7D6C0FF3821A}" type="pres">
      <dgm:prSet presAssocID="{3107F14C-CF8D-45E1-83F5-19AA47AFBAA1}" presName="noGeometry" presStyleCnt="0"/>
      <dgm:spPr/>
    </dgm:pt>
    <dgm:pt modelId="{235A6AE4-ABF5-4270-9789-604A59CE2C4C}" type="pres">
      <dgm:prSet presAssocID="{3107F14C-CF8D-45E1-83F5-19AA47AFBAA1}" presName="childTextVisible" presStyleLbl="bgAccFollowNode1" presStyleIdx="2" presStyleCnt="6" custScaleX="11187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4F9CDA3-3307-4714-83E5-37A9D1F7117E}" type="pres">
      <dgm:prSet presAssocID="{3107F14C-CF8D-45E1-83F5-19AA47AFBAA1}" presName="childTextHidden" presStyleLbl="bgAccFollowNode1" presStyleIdx="2" presStyleCnt="6"/>
      <dgm:spPr/>
      <dgm:t>
        <a:bodyPr/>
        <a:lstStyle/>
        <a:p>
          <a:endParaRPr lang="da-DK"/>
        </a:p>
      </dgm:t>
    </dgm:pt>
    <dgm:pt modelId="{0A254BDF-3BB4-4808-B4AB-974B405C6DAB}" type="pres">
      <dgm:prSet presAssocID="{3107F14C-CF8D-45E1-83F5-19AA47AFBAA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53262D6-61D0-4E7E-924F-AF07A2F875F9}" type="pres">
      <dgm:prSet presAssocID="{3107F14C-CF8D-45E1-83F5-19AA47AFBAA1}" presName="aSpace" presStyleCnt="0"/>
      <dgm:spPr/>
    </dgm:pt>
    <dgm:pt modelId="{EC47E63C-8053-49AB-A717-B16870E19B81}" type="pres">
      <dgm:prSet presAssocID="{1EBCCD59-EAC2-44DB-83DD-17CEE3851A31}" presName="compNode" presStyleCnt="0"/>
      <dgm:spPr/>
    </dgm:pt>
    <dgm:pt modelId="{99C361A2-18DD-481F-96FA-33DBEC56267F}" type="pres">
      <dgm:prSet presAssocID="{1EBCCD59-EAC2-44DB-83DD-17CEE3851A31}" presName="noGeometry" presStyleCnt="0"/>
      <dgm:spPr/>
    </dgm:pt>
    <dgm:pt modelId="{029E63EE-B266-4F77-9FB3-506E168730E1}" type="pres">
      <dgm:prSet presAssocID="{1EBCCD59-EAC2-44DB-83DD-17CEE3851A31}" presName="childTextVisible" presStyleLbl="bgAccFollowNode1" presStyleIdx="3" presStyleCnt="6" custScaleX="11590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1FEA5DC-F1F8-4650-B418-90CF9F564800}" type="pres">
      <dgm:prSet presAssocID="{1EBCCD59-EAC2-44DB-83DD-17CEE3851A31}" presName="childTextHidden" presStyleLbl="bgAccFollowNode1" presStyleIdx="3" presStyleCnt="6"/>
      <dgm:spPr/>
      <dgm:t>
        <a:bodyPr/>
        <a:lstStyle/>
        <a:p>
          <a:endParaRPr lang="da-DK"/>
        </a:p>
      </dgm:t>
    </dgm:pt>
    <dgm:pt modelId="{788BFD19-A247-46AE-BB93-7636B83326EA}" type="pres">
      <dgm:prSet presAssocID="{1EBCCD59-EAC2-44DB-83DD-17CEE3851A31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7A8B4EB-8396-4E29-A9DC-6DED218EFECF}" type="pres">
      <dgm:prSet presAssocID="{1EBCCD59-EAC2-44DB-83DD-17CEE3851A31}" presName="aSpace" presStyleCnt="0"/>
      <dgm:spPr/>
    </dgm:pt>
    <dgm:pt modelId="{E04BF84C-4438-468C-A4CD-DFDBA6A23F3A}" type="pres">
      <dgm:prSet presAssocID="{9DB675E2-26B8-4D23-AA8B-6521801B20B1}" presName="compNode" presStyleCnt="0"/>
      <dgm:spPr/>
    </dgm:pt>
    <dgm:pt modelId="{4F847A56-3E08-4CFF-9312-EAB01D633592}" type="pres">
      <dgm:prSet presAssocID="{9DB675E2-26B8-4D23-AA8B-6521801B20B1}" presName="noGeometry" presStyleCnt="0"/>
      <dgm:spPr/>
    </dgm:pt>
    <dgm:pt modelId="{AA49B4E6-691F-4F85-B267-62B99F877E7E}" type="pres">
      <dgm:prSet presAssocID="{9DB675E2-26B8-4D23-AA8B-6521801B20B1}" presName="childTextVisible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95AB740-2C41-4506-A191-5FBA661923A1}" type="pres">
      <dgm:prSet presAssocID="{9DB675E2-26B8-4D23-AA8B-6521801B20B1}" presName="childTextHidden" presStyleLbl="bgAccFollowNode1" presStyleIdx="4" presStyleCnt="6"/>
      <dgm:spPr/>
      <dgm:t>
        <a:bodyPr/>
        <a:lstStyle/>
        <a:p>
          <a:endParaRPr lang="da-DK"/>
        </a:p>
      </dgm:t>
    </dgm:pt>
    <dgm:pt modelId="{D0958E66-3961-486D-845E-6DEBD745AE36}" type="pres">
      <dgm:prSet presAssocID="{9DB675E2-26B8-4D23-AA8B-6521801B20B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EF751F8-396E-4250-ABB3-7F1BD2FFF03A}" type="pres">
      <dgm:prSet presAssocID="{9DB675E2-26B8-4D23-AA8B-6521801B20B1}" presName="aSpace" presStyleCnt="0"/>
      <dgm:spPr/>
    </dgm:pt>
    <dgm:pt modelId="{7668F444-EC69-413A-BABA-B0FD0C5432E3}" type="pres">
      <dgm:prSet presAssocID="{ABE00CD6-91B8-44C7-9F2B-18DBEE5F15AE}" presName="compNode" presStyleCnt="0"/>
      <dgm:spPr/>
    </dgm:pt>
    <dgm:pt modelId="{9F8043A1-EA85-482F-9CE6-298B8D775569}" type="pres">
      <dgm:prSet presAssocID="{ABE00CD6-91B8-44C7-9F2B-18DBEE5F15AE}" presName="noGeometry" presStyleCnt="0"/>
      <dgm:spPr/>
    </dgm:pt>
    <dgm:pt modelId="{2A12AFFB-C6DC-4CB9-85DB-2705326AB7D9}" type="pres">
      <dgm:prSet presAssocID="{ABE00CD6-91B8-44C7-9F2B-18DBEE5F15AE}" presName="childTextVisible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28C2F23-4A27-4FC2-9F99-0EF68133E8B2}" type="pres">
      <dgm:prSet presAssocID="{ABE00CD6-91B8-44C7-9F2B-18DBEE5F15AE}" presName="childTextHidden" presStyleLbl="bgAccFollowNode1" presStyleIdx="5" presStyleCnt="6"/>
      <dgm:spPr/>
      <dgm:t>
        <a:bodyPr/>
        <a:lstStyle/>
        <a:p>
          <a:endParaRPr lang="da-DK"/>
        </a:p>
      </dgm:t>
    </dgm:pt>
    <dgm:pt modelId="{475B74C3-993F-464B-A323-088526E793A3}" type="pres">
      <dgm:prSet presAssocID="{ABE00CD6-91B8-44C7-9F2B-18DBEE5F15A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97FA9EB-C849-4FD2-B01D-3191DC68BCF9}" type="presOf" srcId="{80F23278-326C-4933-94C0-F1594BDEF77C}" destId="{029E63EE-B266-4F77-9FB3-506E168730E1}" srcOrd="0" destOrd="2" presId="urn:microsoft.com/office/officeart/2005/8/layout/hProcess6"/>
    <dgm:cxn modelId="{28D5649E-C9B2-481C-9F42-1F71CE81EEF7}" srcId="{1EBCCD59-EAC2-44DB-83DD-17CEE3851A31}" destId="{5A287B2E-EED1-4F55-9ED7-FA251974B449}" srcOrd="3" destOrd="0" parTransId="{64789B76-923B-4630-9383-0FB32EF8E0BD}" sibTransId="{C63656A1-D0BB-419F-9037-CF3ED49B2E05}"/>
    <dgm:cxn modelId="{C2A8825D-CDBE-4BA1-8410-AE325BDBE16B}" type="presOf" srcId="{BEDEDA69-43FC-4287-B068-67AAC5CA4DCC}" destId="{235A6AE4-ABF5-4270-9789-604A59CE2C4C}" srcOrd="0" destOrd="2" presId="urn:microsoft.com/office/officeart/2005/8/layout/hProcess6"/>
    <dgm:cxn modelId="{8EFD21BF-5F09-4554-A091-76583891AD93}" type="presOf" srcId="{9C47E5F4-B749-4763-AE45-161A6B9413F9}" destId="{84F9CDA3-3307-4714-83E5-37A9D1F7117E}" srcOrd="1" destOrd="1" presId="urn:microsoft.com/office/officeart/2005/8/layout/hProcess6"/>
    <dgm:cxn modelId="{122CE359-9812-48F2-A58B-F6745A883DEA}" type="presOf" srcId="{F0C9874A-761B-4536-BECC-69093C3B5239}" destId="{5AB44B14-4920-45C5-80AE-51323CB98597}" srcOrd="1" destOrd="3" presId="urn:microsoft.com/office/officeart/2005/8/layout/hProcess6"/>
    <dgm:cxn modelId="{D0834894-CE63-4D53-8969-3065EB194DE1}" srcId="{1EBCCD59-EAC2-44DB-83DD-17CEE3851A31}" destId="{80F23278-326C-4933-94C0-F1594BDEF77C}" srcOrd="2" destOrd="0" parTransId="{C1EE8D65-98C7-4851-9B0C-BE1B396DED4A}" sibTransId="{4DAA2138-E421-4289-8215-ABA2E3300FED}"/>
    <dgm:cxn modelId="{0D7D0BFE-37DC-4D5A-A8BE-26E1B475D138}" type="presOf" srcId="{CB3DF414-677C-4543-A734-12F56B3FEF5A}" destId="{029E63EE-B266-4F77-9FB3-506E168730E1}" srcOrd="0" destOrd="1" presId="urn:microsoft.com/office/officeart/2005/8/layout/hProcess6"/>
    <dgm:cxn modelId="{8C8CA60D-3538-4A65-8D2E-2CE853505E16}" type="presOf" srcId="{7C6EDD57-AF5E-4F42-AE86-BA9512D3C8C3}" destId="{6EBA3B3D-8250-46C8-9998-FEF51DD11D84}" srcOrd="0" destOrd="0" presId="urn:microsoft.com/office/officeart/2005/8/layout/hProcess6"/>
    <dgm:cxn modelId="{A734A66D-3AAF-4CF2-8F38-849170AA5C77}" srcId="{1EBCCD59-EAC2-44DB-83DD-17CEE3851A31}" destId="{D63E22CE-512B-4E99-A5AC-7610B3E1366A}" srcOrd="4" destOrd="0" parTransId="{F85EF516-D3E3-4E7A-B2AF-36B18CAF4E95}" sibTransId="{7BBD0C06-F39E-4C77-8024-F35E5B6EABA5}"/>
    <dgm:cxn modelId="{F3F9F7A6-6934-4709-B6D0-CBAE6E4ABDD0}" type="presOf" srcId="{BC9912AA-7017-42AB-A64D-D1BFACD243D5}" destId="{AA49B4E6-691F-4F85-B267-62B99F877E7E}" srcOrd="0" destOrd="1" presId="urn:microsoft.com/office/officeart/2005/8/layout/hProcess6"/>
    <dgm:cxn modelId="{C876D8B5-07FE-46B4-9E7C-9719C353F50B}" type="presOf" srcId="{EBABD97A-6D64-4BAD-BD72-7E8D39486A02}" destId="{6EBA3B3D-8250-46C8-9998-FEF51DD11D84}" srcOrd="0" destOrd="2" presId="urn:microsoft.com/office/officeart/2005/8/layout/hProcess6"/>
    <dgm:cxn modelId="{F3206552-1C40-438F-B024-6D8C68565153}" srcId="{ABE00CD6-91B8-44C7-9F2B-18DBEE5F15AE}" destId="{700A5BBA-E5B6-49AF-BCD2-4D1C40BCF2C8}" srcOrd="0" destOrd="0" parTransId="{363F5DF5-EB00-4CC9-9E8F-6C117E343524}" sibTransId="{B7995167-9D8B-4150-A63D-D8346FCAA872}"/>
    <dgm:cxn modelId="{431DD385-6F60-41DE-A82F-96FFE3EE6CB6}" srcId="{6B7CA56B-7EC1-40D9-94C4-36AB7F7F0D0C}" destId="{EBC46687-2B2A-43F7-A594-F02848FC805F}" srcOrd="1" destOrd="0" parTransId="{3270CF5B-DC00-4EA3-9EA5-D32B84E2F596}" sibTransId="{78AC63E6-A37F-44BE-B451-1BB74F8DA56A}"/>
    <dgm:cxn modelId="{AA2DF02A-6D32-4F45-9447-AEF917C2F7C9}" type="presOf" srcId="{F0146771-65E9-4D39-8A8C-A94614BABCAA}" destId="{F72A8193-460A-4AAB-BB3B-193554A74774}" srcOrd="1" destOrd="1" presId="urn:microsoft.com/office/officeart/2005/8/layout/hProcess6"/>
    <dgm:cxn modelId="{4E1D4F3B-8328-458F-82BA-90EDF9274D3D}" type="presOf" srcId="{ABE00CD6-91B8-44C7-9F2B-18DBEE5F15AE}" destId="{475B74C3-993F-464B-A323-088526E793A3}" srcOrd="0" destOrd="0" presId="urn:microsoft.com/office/officeart/2005/8/layout/hProcess6"/>
    <dgm:cxn modelId="{D21801AF-CABC-4A14-897A-3E3E9852604B}" type="presOf" srcId="{4CA62D3B-B524-40F1-BA00-E2215EFE7E80}" destId="{F72A8193-460A-4AAB-BB3B-193554A74774}" srcOrd="1" destOrd="0" presId="urn:microsoft.com/office/officeart/2005/8/layout/hProcess6"/>
    <dgm:cxn modelId="{A655BCEB-944E-45E1-9FE6-8802E6EA8B81}" type="presOf" srcId="{7C6EDD57-AF5E-4F42-AE86-BA9512D3C8C3}" destId="{5AB44B14-4920-45C5-80AE-51323CB98597}" srcOrd="1" destOrd="0" presId="urn:microsoft.com/office/officeart/2005/8/layout/hProcess6"/>
    <dgm:cxn modelId="{9B798ED5-EB84-419D-A4B4-0944F25744F8}" srcId="{AB8E95FE-9EE2-415B-BA5D-BFB07F72D86D}" destId="{9DB675E2-26B8-4D23-AA8B-6521801B20B1}" srcOrd="4" destOrd="0" parTransId="{19D01D4B-BBE8-49BC-8D70-3B123F8A013A}" sibTransId="{8E9385C9-0198-421B-B690-A83258F17364}"/>
    <dgm:cxn modelId="{DCD33443-44FC-496A-B392-22CF398988B2}" srcId="{6B7CA56B-7EC1-40D9-94C4-36AB7F7F0D0C}" destId="{F0C9874A-761B-4536-BECC-69093C3B5239}" srcOrd="3" destOrd="0" parTransId="{B8009B4A-3986-420B-A882-AA59A306BFF4}" sibTransId="{46903B25-03B3-4929-A0AF-067EA6A680F2}"/>
    <dgm:cxn modelId="{05545F23-8ED4-45E9-B63E-0BD511D3B5F5}" srcId="{AB8E95FE-9EE2-415B-BA5D-BFB07F72D86D}" destId="{1EBCCD59-EAC2-44DB-83DD-17CEE3851A31}" srcOrd="3" destOrd="0" parTransId="{85DF177D-3529-444A-B7EB-6B0A09F3E36A}" sibTransId="{46FB9BA7-4733-4FDB-8BED-416FED71316A}"/>
    <dgm:cxn modelId="{602B7EFE-82F0-46F3-982E-4D61FAF00F38}" type="presOf" srcId="{BC9912AA-7017-42AB-A64D-D1BFACD243D5}" destId="{D95AB740-2C41-4506-A191-5FBA661923A1}" srcOrd="1" destOrd="1" presId="urn:microsoft.com/office/officeart/2005/8/layout/hProcess6"/>
    <dgm:cxn modelId="{CFAF49D6-5253-4F59-B08A-BE6488EE1D72}" type="presOf" srcId="{C947064C-4B5B-4346-B8BD-D742AA1C5C62}" destId="{235A6AE4-ABF5-4270-9789-604A59CE2C4C}" srcOrd="0" destOrd="0" presId="urn:microsoft.com/office/officeart/2005/8/layout/hProcess6"/>
    <dgm:cxn modelId="{77601F0E-9E78-44B0-8A52-6E47D17996E3}" type="presOf" srcId="{9DB675E2-26B8-4D23-AA8B-6521801B20B1}" destId="{D0958E66-3961-486D-845E-6DEBD745AE36}" srcOrd="0" destOrd="0" presId="urn:microsoft.com/office/officeart/2005/8/layout/hProcess6"/>
    <dgm:cxn modelId="{2DEB6C5F-5E82-4A7D-B5EC-9AF62F62C09F}" type="presOf" srcId="{D63E22CE-512B-4E99-A5AC-7610B3E1366A}" destId="{029E63EE-B266-4F77-9FB3-506E168730E1}" srcOrd="0" destOrd="4" presId="urn:microsoft.com/office/officeart/2005/8/layout/hProcess6"/>
    <dgm:cxn modelId="{41147D82-616E-490A-B62D-D8800B3E519C}" type="presOf" srcId="{D3A9963B-4E4B-43D8-B5E8-AFE837D64D36}" destId="{2A12AFFB-C6DC-4CB9-85DB-2705326AB7D9}" srcOrd="0" destOrd="1" presId="urn:microsoft.com/office/officeart/2005/8/layout/hProcess6"/>
    <dgm:cxn modelId="{A3DD13F6-7372-4182-BED8-D914D35A423C}" srcId="{1EBCCD59-EAC2-44DB-83DD-17CEE3851A31}" destId="{1F18E0C9-6BC0-4978-A148-E88A3F363F09}" srcOrd="0" destOrd="0" parTransId="{E16AF0E4-BE5B-4A3D-A180-DFE1002EAF2E}" sibTransId="{CC97A0D8-587C-4D52-AFC3-71BC35B92361}"/>
    <dgm:cxn modelId="{26669307-3039-4402-9C02-A54B78EAA871}" type="presOf" srcId="{F0146771-65E9-4D39-8A8C-A94614BABCAA}" destId="{264EFB0D-05F2-4193-9CCB-D95A3B5092E6}" srcOrd="0" destOrd="1" presId="urn:microsoft.com/office/officeart/2005/8/layout/hProcess6"/>
    <dgm:cxn modelId="{1DB21FB9-BFAE-4AEB-8204-5A694870C6DF}" type="presOf" srcId="{700A5BBA-E5B6-49AF-BCD2-4D1C40BCF2C8}" destId="{628C2F23-4A27-4FC2-9F99-0EF68133E8B2}" srcOrd="1" destOrd="0" presId="urn:microsoft.com/office/officeart/2005/8/layout/hProcess6"/>
    <dgm:cxn modelId="{DBB5E2CD-9D0A-4A33-8F4F-52C4F79F5DFE}" srcId="{9DB675E2-26B8-4D23-AA8B-6521801B20B1}" destId="{6B74A910-091B-4E36-8341-39C3B4E5EBE5}" srcOrd="2" destOrd="0" parTransId="{64DFF3D2-5F32-4D89-B275-BAE9445D7D31}" sibTransId="{6E3F9DEB-772D-40DA-890D-13E71625967C}"/>
    <dgm:cxn modelId="{44F0CF78-8280-4318-8B24-8E28AA4B7738}" type="presOf" srcId="{57FF9B36-9C09-4DF2-84F6-FC0CAD71AEB1}" destId="{2A12AFFB-C6DC-4CB9-85DB-2705326AB7D9}" srcOrd="0" destOrd="2" presId="urn:microsoft.com/office/officeart/2005/8/layout/hProcess6"/>
    <dgm:cxn modelId="{E04A7AB1-E6C8-401E-ABAB-6D3C0AD3A345}" type="presOf" srcId="{700A5BBA-E5B6-49AF-BCD2-4D1C40BCF2C8}" destId="{2A12AFFB-C6DC-4CB9-85DB-2705326AB7D9}" srcOrd="0" destOrd="0" presId="urn:microsoft.com/office/officeart/2005/8/layout/hProcess6"/>
    <dgm:cxn modelId="{051BE91B-444E-452E-871B-1544C081DA0E}" type="presOf" srcId="{F0C9874A-761B-4536-BECC-69093C3B5239}" destId="{6EBA3B3D-8250-46C8-9998-FEF51DD11D84}" srcOrd="0" destOrd="3" presId="urn:microsoft.com/office/officeart/2005/8/layout/hProcess6"/>
    <dgm:cxn modelId="{30A04985-D338-46BF-A37E-21CD84D6463C}" srcId="{10DF498A-F5A0-4D3D-9598-6C2E59803D4E}" destId="{F0146771-65E9-4D39-8A8C-A94614BABCAA}" srcOrd="1" destOrd="0" parTransId="{AE13D0F2-328B-496E-9CEF-F4070AFAF3FD}" sibTransId="{42DA136E-51B5-4C24-83D3-CDF79CC8B013}"/>
    <dgm:cxn modelId="{84A8D42D-C06A-4E7B-9A29-19F10FDB9043}" type="presOf" srcId="{AB8E95FE-9EE2-415B-BA5D-BFB07F72D86D}" destId="{EFB38D8E-E9C8-4DD6-A58C-5E7EA0AC7E24}" srcOrd="0" destOrd="0" presId="urn:microsoft.com/office/officeart/2005/8/layout/hProcess6"/>
    <dgm:cxn modelId="{A6B71B45-E034-46B4-97C3-66852395A1C9}" srcId="{AB8E95FE-9EE2-415B-BA5D-BFB07F72D86D}" destId="{ABE00CD6-91B8-44C7-9F2B-18DBEE5F15AE}" srcOrd="5" destOrd="0" parTransId="{3089FDA4-1336-4BB4-839B-6DF90543F8BF}" sibTransId="{CA657370-40CB-466A-B43E-51AEC2419C24}"/>
    <dgm:cxn modelId="{594EAC16-DFAB-492A-893D-18CAADCE43AB}" srcId="{9DB675E2-26B8-4D23-AA8B-6521801B20B1}" destId="{10B613B6-EC79-4FAB-90A0-AD4E96BFFB6C}" srcOrd="0" destOrd="0" parTransId="{45072690-FC3A-4569-AEF0-17CC9905B942}" sibTransId="{23C99103-D974-4F03-9275-DC4883445AA5}"/>
    <dgm:cxn modelId="{39E5139E-F2CF-4223-BEAE-BDD9E301C73A}" srcId="{10DF498A-F5A0-4D3D-9598-6C2E59803D4E}" destId="{4CA62D3B-B524-40F1-BA00-E2215EFE7E80}" srcOrd="0" destOrd="0" parTransId="{6C2E43E7-E3D3-422F-B4A7-15E405C1E057}" sibTransId="{2F4931C8-DB98-495C-A4DC-20E119BF3A37}"/>
    <dgm:cxn modelId="{85025F4D-8918-4BB4-8E39-F95CB32770AB}" type="presOf" srcId="{3107F14C-CF8D-45E1-83F5-19AA47AFBAA1}" destId="{0A254BDF-3BB4-4808-B4AB-974B405C6DAB}" srcOrd="0" destOrd="0" presId="urn:microsoft.com/office/officeart/2005/8/layout/hProcess6"/>
    <dgm:cxn modelId="{D1BD8EFC-AB49-4C5A-B0D4-FB3080B142AC}" srcId="{ABE00CD6-91B8-44C7-9F2B-18DBEE5F15AE}" destId="{D3A9963B-4E4B-43D8-B5E8-AFE837D64D36}" srcOrd="1" destOrd="0" parTransId="{6AC29861-04A5-4062-A0F1-B5F573AB7FE1}" sibTransId="{D6881F61-BD0E-4A9B-B5D2-166D0FD6372C}"/>
    <dgm:cxn modelId="{FF931B22-CA74-489A-8969-A0658ADEF49E}" type="presOf" srcId="{6B7CA56B-7EC1-40D9-94C4-36AB7F7F0D0C}" destId="{595ABEE2-F9A2-4D91-97E0-3C6426F5E5FC}" srcOrd="0" destOrd="0" presId="urn:microsoft.com/office/officeart/2005/8/layout/hProcess6"/>
    <dgm:cxn modelId="{9D20B627-C11B-4D0F-805A-1B38BFA85EAA}" srcId="{1EBCCD59-EAC2-44DB-83DD-17CEE3851A31}" destId="{CB3DF414-677C-4543-A734-12F56B3FEF5A}" srcOrd="1" destOrd="0" parTransId="{400BE880-71A2-41D1-AD0C-FF0BA4BF08C5}" sibTransId="{2171640C-ABF3-4417-ADFF-8E0E55E5982B}"/>
    <dgm:cxn modelId="{F17E0789-0000-4F1D-BD58-E216642B1820}" type="presOf" srcId="{10B613B6-EC79-4FAB-90A0-AD4E96BFFB6C}" destId="{AA49B4E6-691F-4F85-B267-62B99F877E7E}" srcOrd="0" destOrd="0" presId="urn:microsoft.com/office/officeart/2005/8/layout/hProcess6"/>
    <dgm:cxn modelId="{F158D8A4-E0B6-41BE-935D-629082380D52}" type="presOf" srcId="{D3A9963B-4E4B-43D8-B5E8-AFE837D64D36}" destId="{628C2F23-4A27-4FC2-9F99-0EF68133E8B2}" srcOrd="1" destOrd="1" presId="urn:microsoft.com/office/officeart/2005/8/layout/hProcess6"/>
    <dgm:cxn modelId="{C184342E-AD61-44EC-8BD5-8D1517C53AB8}" type="presOf" srcId="{6B74A910-091B-4E36-8341-39C3B4E5EBE5}" destId="{D95AB740-2C41-4506-A191-5FBA661923A1}" srcOrd="1" destOrd="2" presId="urn:microsoft.com/office/officeart/2005/8/layout/hProcess6"/>
    <dgm:cxn modelId="{E0F13D4B-EBBD-462F-AADF-5D6E9CC6D2C8}" type="presOf" srcId="{EBC46687-2B2A-43F7-A594-F02848FC805F}" destId="{5AB44B14-4920-45C5-80AE-51323CB98597}" srcOrd="1" destOrd="1" presId="urn:microsoft.com/office/officeart/2005/8/layout/hProcess6"/>
    <dgm:cxn modelId="{F42D947B-64B8-47A0-B5F2-A73D0E790287}" type="presOf" srcId="{CB3DF414-677C-4543-A734-12F56B3FEF5A}" destId="{01FEA5DC-F1F8-4650-B418-90CF9F564800}" srcOrd="1" destOrd="1" presId="urn:microsoft.com/office/officeart/2005/8/layout/hProcess6"/>
    <dgm:cxn modelId="{FA684A19-ABD5-4D5A-9CCB-9838801736B3}" type="presOf" srcId="{5A287B2E-EED1-4F55-9ED7-FA251974B449}" destId="{029E63EE-B266-4F77-9FB3-506E168730E1}" srcOrd="0" destOrd="3" presId="urn:microsoft.com/office/officeart/2005/8/layout/hProcess6"/>
    <dgm:cxn modelId="{EA63A195-890F-46AE-ADE2-0CFC9FB9D0AD}" type="presOf" srcId="{57FF9B36-9C09-4DF2-84F6-FC0CAD71AEB1}" destId="{628C2F23-4A27-4FC2-9F99-0EF68133E8B2}" srcOrd="1" destOrd="2" presId="urn:microsoft.com/office/officeart/2005/8/layout/hProcess6"/>
    <dgm:cxn modelId="{1946FC75-7751-4FBE-9757-C5CE7A9F0AA2}" type="presOf" srcId="{EBABD97A-6D64-4BAD-BD72-7E8D39486A02}" destId="{5AB44B14-4920-45C5-80AE-51323CB98597}" srcOrd="1" destOrd="2" presId="urn:microsoft.com/office/officeart/2005/8/layout/hProcess6"/>
    <dgm:cxn modelId="{2427C6DA-BEAA-4CE3-8899-C93954B85BD2}" type="presOf" srcId="{6B74A910-091B-4E36-8341-39C3B4E5EBE5}" destId="{AA49B4E6-691F-4F85-B267-62B99F877E7E}" srcOrd="0" destOrd="2" presId="urn:microsoft.com/office/officeart/2005/8/layout/hProcess6"/>
    <dgm:cxn modelId="{7684712E-1C53-4687-A104-763459431359}" srcId="{6B7CA56B-7EC1-40D9-94C4-36AB7F7F0D0C}" destId="{7C6EDD57-AF5E-4F42-AE86-BA9512D3C8C3}" srcOrd="0" destOrd="0" parTransId="{FCA6308B-AD88-4D17-A2F8-76175B5BF9E4}" sibTransId="{A1DCD2B1-8E6C-455B-9873-304869204339}"/>
    <dgm:cxn modelId="{D7D1376F-87F9-4EB0-B746-6BD6B94520BE}" type="presOf" srcId="{C947064C-4B5B-4346-B8BD-D742AA1C5C62}" destId="{84F9CDA3-3307-4714-83E5-37A9D1F7117E}" srcOrd="1" destOrd="0" presId="urn:microsoft.com/office/officeart/2005/8/layout/hProcess6"/>
    <dgm:cxn modelId="{DBBC86E7-6017-40DA-B07F-AB698CC99F0E}" srcId="{9DB675E2-26B8-4D23-AA8B-6521801B20B1}" destId="{BC9912AA-7017-42AB-A64D-D1BFACD243D5}" srcOrd="1" destOrd="0" parTransId="{54427321-F6C8-41D5-A8A7-5F78E2B73BF9}" sibTransId="{889786B5-4FEF-416C-BBD5-A0B4E7DB6292}"/>
    <dgm:cxn modelId="{093BF058-3169-48BE-9AE1-75C5BBD95154}" srcId="{AB8E95FE-9EE2-415B-BA5D-BFB07F72D86D}" destId="{10DF498A-F5A0-4D3D-9598-6C2E59803D4E}" srcOrd="1" destOrd="0" parTransId="{25C5284E-B3AA-46C7-A514-B0C0821FCFE1}" sibTransId="{9978280E-5428-471C-97F2-5C80E295FABA}"/>
    <dgm:cxn modelId="{ADE090A3-824B-4B2F-A217-75676C103FA2}" type="presOf" srcId="{5A287B2E-EED1-4F55-9ED7-FA251974B449}" destId="{01FEA5DC-F1F8-4650-B418-90CF9F564800}" srcOrd="1" destOrd="3" presId="urn:microsoft.com/office/officeart/2005/8/layout/hProcess6"/>
    <dgm:cxn modelId="{5BC0150B-FBE1-433F-99D5-B507BFE9839C}" type="presOf" srcId="{9C47E5F4-B749-4763-AE45-161A6B9413F9}" destId="{235A6AE4-ABF5-4270-9789-604A59CE2C4C}" srcOrd="0" destOrd="1" presId="urn:microsoft.com/office/officeart/2005/8/layout/hProcess6"/>
    <dgm:cxn modelId="{75058972-3B3D-4274-A98E-D4A20B44E014}" srcId="{AB8E95FE-9EE2-415B-BA5D-BFB07F72D86D}" destId="{6B7CA56B-7EC1-40D9-94C4-36AB7F7F0D0C}" srcOrd="0" destOrd="0" parTransId="{CBDDCDB7-1693-48E3-9F29-4616FA996AD0}" sibTransId="{C9F323A1-7E92-4EC0-BA04-ACB5000BA503}"/>
    <dgm:cxn modelId="{1DB45338-39DB-4D39-A901-6EA54F4DA67C}" type="presOf" srcId="{1F18E0C9-6BC0-4978-A148-E88A3F363F09}" destId="{01FEA5DC-F1F8-4650-B418-90CF9F564800}" srcOrd="1" destOrd="0" presId="urn:microsoft.com/office/officeart/2005/8/layout/hProcess6"/>
    <dgm:cxn modelId="{78809F64-DF3E-4B6F-94E6-2202BF930AB5}" type="presOf" srcId="{80F23278-326C-4933-94C0-F1594BDEF77C}" destId="{01FEA5DC-F1F8-4650-B418-90CF9F564800}" srcOrd="1" destOrd="2" presId="urn:microsoft.com/office/officeart/2005/8/layout/hProcess6"/>
    <dgm:cxn modelId="{24E8C3A6-6388-4114-B1C5-CA18AECFB084}" srcId="{ABE00CD6-91B8-44C7-9F2B-18DBEE5F15AE}" destId="{57FF9B36-9C09-4DF2-84F6-FC0CAD71AEB1}" srcOrd="2" destOrd="0" parTransId="{73B40AFF-8344-45F0-B34D-91F6524F487B}" sibTransId="{8DF4710A-4C14-4BBA-A303-090A6B911BA6}"/>
    <dgm:cxn modelId="{8A542767-E68E-4BFB-8949-C3576C13B603}" type="presOf" srcId="{D63E22CE-512B-4E99-A5AC-7610B3E1366A}" destId="{01FEA5DC-F1F8-4650-B418-90CF9F564800}" srcOrd="1" destOrd="4" presId="urn:microsoft.com/office/officeart/2005/8/layout/hProcess6"/>
    <dgm:cxn modelId="{499A271A-4F98-4960-B4CB-1B91A2D47B80}" type="presOf" srcId="{EBC46687-2B2A-43F7-A594-F02848FC805F}" destId="{6EBA3B3D-8250-46C8-9998-FEF51DD11D84}" srcOrd="0" destOrd="1" presId="urn:microsoft.com/office/officeart/2005/8/layout/hProcess6"/>
    <dgm:cxn modelId="{3317CB49-B490-4F4F-B352-2B32D462D48A}" type="presOf" srcId="{BEDEDA69-43FC-4287-B068-67AAC5CA4DCC}" destId="{84F9CDA3-3307-4714-83E5-37A9D1F7117E}" srcOrd="1" destOrd="2" presId="urn:microsoft.com/office/officeart/2005/8/layout/hProcess6"/>
    <dgm:cxn modelId="{7DB43286-DB02-47CF-BAB5-53F984A1E73B}" srcId="{AB8E95FE-9EE2-415B-BA5D-BFB07F72D86D}" destId="{3107F14C-CF8D-45E1-83F5-19AA47AFBAA1}" srcOrd="2" destOrd="0" parTransId="{571B2E65-675C-473B-A96F-3BEB67A754F1}" sibTransId="{C694C28D-E13A-4FB2-83F8-921AC5784959}"/>
    <dgm:cxn modelId="{892A078E-191B-408E-8B71-16109C8C7041}" type="presOf" srcId="{1EBCCD59-EAC2-44DB-83DD-17CEE3851A31}" destId="{788BFD19-A247-46AE-BB93-7636B83326EA}" srcOrd="0" destOrd="0" presId="urn:microsoft.com/office/officeart/2005/8/layout/hProcess6"/>
    <dgm:cxn modelId="{3F4E617A-6E5E-4DF3-A8D4-0D5FB129AF80}" type="presOf" srcId="{1F18E0C9-6BC0-4978-A148-E88A3F363F09}" destId="{029E63EE-B266-4F77-9FB3-506E168730E1}" srcOrd="0" destOrd="0" presId="urn:microsoft.com/office/officeart/2005/8/layout/hProcess6"/>
    <dgm:cxn modelId="{B034EA74-3E45-46F9-86FB-DD8FFEE11AAF}" srcId="{3107F14C-CF8D-45E1-83F5-19AA47AFBAA1}" destId="{C947064C-4B5B-4346-B8BD-D742AA1C5C62}" srcOrd="0" destOrd="0" parTransId="{D284D741-4F71-447F-85E5-7DC164F9E1D6}" sibTransId="{2BC37B66-0403-48A1-9DED-EB4BEDA2916B}"/>
    <dgm:cxn modelId="{0B272CE7-7D3C-4C09-9988-869C755D8592}" type="presOf" srcId="{10DF498A-F5A0-4D3D-9598-6C2E59803D4E}" destId="{F187CC8B-9CD0-4F89-B4B1-9004F052910E}" srcOrd="0" destOrd="0" presId="urn:microsoft.com/office/officeart/2005/8/layout/hProcess6"/>
    <dgm:cxn modelId="{83F41EFC-20C4-40E7-8945-397C52E5A78C}" srcId="{3107F14C-CF8D-45E1-83F5-19AA47AFBAA1}" destId="{9C47E5F4-B749-4763-AE45-161A6B9413F9}" srcOrd="1" destOrd="0" parTransId="{EFD84FC2-F527-4DC6-9EC4-D966556A9385}" sibTransId="{4B2FD93D-1645-4DE3-989F-F4E9BFB2E94E}"/>
    <dgm:cxn modelId="{9D5D1EE4-3594-4717-B6B7-1B03CDDEA857}" srcId="{6B7CA56B-7EC1-40D9-94C4-36AB7F7F0D0C}" destId="{EBABD97A-6D64-4BAD-BD72-7E8D39486A02}" srcOrd="2" destOrd="0" parTransId="{56EF98A1-9ECC-4034-94DD-B62D27502A67}" sibTransId="{34CE9A45-3C62-46D1-A9F7-B806A3908B30}"/>
    <dgm:cxn modelId="{82D16D59-7975-4FDD-B714-DDA6AF8FC671}" type="presOf" srcId="{10B613B6-EC79-4FAB-90A0-AD4E96BFFB6C}" destId="{D95AB740-2C41-4506-A191-5FBA661923A1}" srcOrd="1" destOrd="0" presId="urn:microsoft.com/office/officeart/2005/8/layout/hProcess6"/>
    <dgm:cxn modelId="{3F7D20DB-6661-48BA-9273-F5DE88D13FC9}" srcId="{3107F14C-CF8D-45E1-83F5-19AA47AFBAA1}" destId="{BEDEDA69-43FC-4287-B068-67AAC5CA4DCC}" srcOrd="2" destOrd="0" parTransId="{9C467173-A5DC-4189-BDEE-81C40DCD5701}" sibTransId="{422FDE28-7DF7-40AC-8BC9-E9DE20EA2CAB}"/>
    <dgm:cxn modelId="{D4B3402A-F02D-440E-9596-5C620515B5F2}" type="presOf" srcId="{4CA62D3B-B524-40F1-BA00-E2215EFE7E80}" destId="{264EFB0D-05F2-4193-9CCB-D95A3B5092E6}" srcOrd="0" destOrd="0" presId="urn:microsoft.com/office/officeart/2005/8/layout/hProcess6"/>
    <dgm:cxn modelId="{89047DF9-2DD1-436D-AD6A-2AF4843031E6}" type="presParOf" srcId="{EFB38D8E-E9C8-4DD6-A58C-5E7EA0AC7E24}" destId="{0C8803C5-0BAE-4CC9-97FF-1FC00C5E9009}" srcOrd="0" destOrd="0" presId="urn:microsoft.com/office/officeart/2005/8/layout/hProcess6"/>
    <dgm:cxn modelId="{244EBD77-180F-448B-B5F2-CA7D14FBBB90}" type="presParOf" srcId="{0C8803C5-0BAE-4CC9-97FF-1FC00C5E9009}" destId="{63E0941C-B452-41E1-A7C7-EED55FD19E31}" srcOrd="0" destOrd="0" presId="urn:microsoft.com/office/officeart/2005/8/layout/hProcess6"/>
    <dgm:cxn modelId="{E1FAB287-3C12-4A64-B8B7-964B9F6D440B}" type="presParOf" srcId="{0C8803C5-0BAE-4CC9-97FF-1FC00C5E9009}" destId="{6EBA3B3D-8250-46C8-9998-FEF51DD11D84}" srcOrd="1" destOrd="0" presId="urn:microsoft.com/office/officeart/2005/8/layout/hProcess6"/>
    <dgm:cxn modelId="{BA68463D-DA15-4362-9CF8-705476C943D9}" type="presParOf" srcId="{0C8803C5-0BAE-4CC9-97FF-1FC00C5E9009}" destId="{5AB44B14-4920-45C5-80AE-51323CB98597}" srcOrd="2" destOrd="0" presId="urn:microsoft.com/office/officeart/2005/8/layout/hProcess6"/>
    <dgm:cxn modelId="{D0FFB15F-9B57-458A-B69A-D4D476DBC184}" type="presParOf" srcId="{0C8803C5-0BAE-4CC9-97FF-1FC00C5E9009}" destId="{595ABEE2-F9A2-4D91-97E0-3C6426F5E5FC}" srcOrd="3" destOrd="0" presId="urn:microsoft.com/office/officeart/2005/8/layout/hProcess6"/>
    <dgm:cxn modelId="{AB160E35-4AE1-4789-81D2-50CEE707E800}" type="presParOf" srcId="{EFB38D8E-E9C8-4DD6-A58C-5E7EA0AC7E24}" destId="{5C3AD6D8-CC37-4D49-8F8C-A6FAA50589B9}" srcOrd="1" destOrd="0" presId="urn:microsoft.com/office/officeart/2005/8/layout/hProcess6"/>
    <dgm:cxn modelId="{CF7CCE9D-C04E-47CB-9BEE-27C67194F7B9}" type="presParOf" srcId="{EFB38D8E-E9C8-4DD6-A58C-5E7EA0AC7E24}" destId="{1DC8656F-4A50-47B3-A66A-562771D7FB1A}" srcOrd="2" destOrd="0" presId="urn:microsoft.com/office/officeart/2005/8/layout/hProcess6"/>
    <dgm:cxn modelId="{82042D31-A26A-4CEA-9B2D-7F27CCCC806A}" type="presParOf" srcId="{1DC8656F-4A50-47B3-A66A-562771D7FB1A}" destId="{E18FA1B4-0761-47B4-92D2-31754038768C}" srcOrd="0" destOrd="0" presId="urn:microsoft.com/office/officeart/2005/8/layout/hProcess6"/>
    <dgm:cxn modelId="{07A0F959-5862-4836-922A-685A68305216}" type="presParOf" srcId="{1DC8656F-4A50-47B3-A66A-562771D7FB1A}" destId="{264EFB0D-05F2-4193-9CCB-D95A3B5092E6}" srcOrd="1" destOrd="0" presId="urn:microsoft.com/office/officeart/2005/8/layout/hProcess6"/>
    <dgm:cxn modelId="{3A26878C-FEAA-4C2D-B4B8-00ACB8918CA7}" type="presParOf" srcId="{1DC8656F-4A50-47B3-A66A-562771D7FB1A}" destId="{F72A8193-460A-4AAB-BB3B-193554A74774}" srcOrd="2" destOrd="0" presId="urn:microsoft.com/office/officeart/2005/8/layout/hProcess6"/>
    <dgm:cxn modelId="{8B871EED-9F94-49E9-9735-98C113C6F99F}" type="presParOf" srcId="{1DC8656F-4A50-47B3-A66A-562771D7FB1A}" destId="{F187CC8B-9CD0-4F89-B4B1-9004F052910E}" srcOrd="3" destOrd="0" presId="urn:microsoft.com/office/officeart/2005/8/layout/hProcess6"/>
    <dgm:cxn modelId="{62F33D23-E62F-46AE-B3A5-D2D2DB8D3F31}" type="presParOf" srcId="{EFB38D8E-E9C8-4DD6-A58C-5E7EA0AC7E24}" destId="{59E06F46-D8E5-4965-B6BC-ED9C391F27C1}" srcOrd="3" destOrd="0" presId="urn:microsoft.com/office/officeart/2005/8/layout/hProcess6"/>
    <dgm:cxn modelId="{713D172B-A983-4BBC-81C3-CC9B9C8ED9A9}" type="presParOf" srcId="{EFB38D8E-E9C8-4DD6-A58C-5E7EA0AC7E24}" destId="{A374A072-5D04-4FF5-979B-E95C7C4E6F9E}" srcOrd="4" destOrd="0" presId="urn:microsoft.com/office/officeart/2005/8/layout/hProcess6"/>
    <dgm:cxn modelId="{E60F8350-586C-467E-9CEE-3BFD172D438B}" type="presParOf" srcId="{A374A072-5D04-4FF5-979B-E95C7C4E6F9E}" destId="{2784DA63-6E95-4BCB-BE84-7D6C0FF3821A}" srcOrd="0" destOrd="0" presId="urn:microsoft.com/office/officeart/2005/8/layout/hProcess6"/>
    <dgm:cxn modelId="{8977882A-9FF0-4357-BBDC-BFB28C5270EE}" type="presParOf" srcId="{A374A072-5D04-4FF5-979B-E95C7C4E6F9E}" destId="{235A6AE4-ABF5-4270-9789-604A59CE2C4C}" srcOrd="1" destOrd="0" presId="urn:microsoft.com/office/officeart/2005/8/layout/hProcess6"/>
    <dgm:cxn modelId="{0918EC06-3BC8-46A2-9D3D-B43BB1BBF612}" type="presParOf" srcId="{A374A072-5D04-4FF5-979B-E95C7C4E6F9E}" destId="{84F9CDA3-3307-4714-83E5-37A9D1F7117E}" srcOrd="2" destOrd="0" presId="urn:microsoft.com/office/officeart/2005/8/layout/hProcess6"/>
    <dgm:cxn modelId="{6462111C-7138-4C5D-B5BD-2511303EBC69}" type="presParOf" srcId="{A374A072-5D04-4FF5-979B-E95C7C4E6F9E}" destId="{0A254BDF-3BB4-4808-B4AB-974B405C6DAB}" srcOrd="3" destOrd="0" presId="urn:microsoft.com/office/officeart/2005/8/layout/hProcess6"/>
    <dgm:cxn modelId="{CC1D1608-F804-43A5-9A70-32EAE8D9357A}" type="presParOf" srcId="{EFB38D8E-E9C8-4DD6-A58C-5E7EA0AC7E24}" destId="{A53262D6-61D0-4E7E-924F-AF07A2F875F9}" srcOrd="5" destOrd="0" presId="urn:microsoft.com/office/officeart/2005/8/layout/hProcess6"/>
    <dgm:cxn modelId="{D58A1A2E-96E0-40FD-A030-78004F6DFD21}" type="presParOf" srcId="{EFB38D8E-E9C8-4DD6-A58C-5E7EA0AC7E24}" destId="{EC47E63C-8053-49AB-A717-B16870E19B81}" srcOrd="6" destOrd="0" presId="urn:microsoft.com/office/officeart/2005/8/layout/hProcess6"/>
    <dgm:cxn modelId="{41F4B723-8336-49E0-9D1E-5215EADA814D}" type="presParOf" srcId="{EC47E63C-8053-49AB-A717-B16870E19B81}" destId="{99C361A2-18DD-481F-96FA-33DBEC56267F}" srcOrd="0" destOrd="0" presId="urn:microsoft.com/office/officeart/2005/8/layout/hProcess6"/>
    <dgm:cxn modelId="{245FB048-E52C-47B0-AE91-9D890BDB742F}" type="presParOf" srcId="{EC47E63C-8053-49AB-A717-B16870E19B81}" destId="{029E63EE-B266-4F77-9FB3-506E168730E1}" srcOrd="1" destOrd="0" presId="urn:microsoft.com/office/officeart/2005/8/layout/hProcess6"/>
    <dgm:cxn modelId="{EFF27D00-6103-4009-BD71-B2BF57CED8C6}" type="presParOf" srcId="{EC47E63C-8053-49AB-A717-B16870E19B81}" destId="{01FEA5DC-F1F8-4650-B418-90CF9F564800}" srcOrd="2" destOrd="0" presId="urn:microsoft.com/office/officeart/2005/8/layout/hProcess6"/>
    <dgm:cxn modelId="{8E0FE69E-1F1C-419E-9D53-04B27D80A654}" type="presParOf" srcId="{EC47E63C-8053-49AB-A717-B16870E19B81}" destId="{788BFD19-A247-46AE-BB93-7636B83326EA}" srcOrd="3" destOrd="0" presId="urn:microsoft.com/office/officeart/2005/8/layout/hProcess6"/>
    <dgm:cxn modelId="{E8A201DF-6ED2-4484-854A-D504EC3D86C2}" type="presParOf" srcId="{EFB38D8E-E9C8-4DD6-A58C-5E7EA0AC7E24}" destId="{17A8B4EB-8396-4E29-A9DC-6DED218EFECF}" srcOrd="7" destOrd="0" presId="urn:microsoft.com/office/officeart/2005/8/layout/hProcess6"/>
    <dgm:cxn modelId="{83DD83C3-15D4-468F-A1CD-91014DAF4173}" type="presParOf" srcId="{EFB38D8E-E9C8-4DD6-A58C-5E7EA0AC7E24}" destId="{E04BF84C-4438-468C-A4CD-DFDBA6A23F3A}" srcOrd="8" destOrd="0" presId="urn:microsoft.com/office/officeart/2005/8/layout/hProcess6"/>
    <dgm:cxn modelId="{0E1AC1C0-F935-452D-896D-12ECE436C64D}" type="presParOf" srcId="{E04BF84C-4438-468C-A4CD-DFDBA6A23F3A}" destId="{4F847A56-3E08-4CFF-9312-EAB01D633592}" srcOrd="0" destOrd="0" presId="urn:microsoft.com/office/officeart/2005/8/layout/hProcess6"/>
    <dgm:cxn modelId="{5C64DCE1-7CB5-4EAE-A3A2-05865E342E66}" type="presParOf" srcId="{E04BF84C-4438-468C-A4CD-DFDBA6A23F3A}" destId="{AA49B4E6-691F-4F85-B267-62B99F877E7E}" srcOrd="1" destOrd="0" presId="urn:microsoft.com/office/officeart/2005/8/layout/hProcess6"/>
    <dgm:cxn modelId="{3C37002A-0F3D-4ACC-A164-97D4D714E59E}" type="presParOf" srcId="{E04BF84C-4438-468C-A4CD-DFDBA6A23F3A}" destId="{D95AB740-2C41-4506-A191-5FBA661923A1}" srcOrd="2" destOrd="0" presId="urn:microsoft.com/office/officeart/2005/8/layout/hProcess6"/>
    <dgm:cxn modelId="{8D38E4AE-5399-47B9-B0C9-E28968780CE4}" type="presParOf" srcId="{E04BF84C-4438-468C-A4CD-DFDBA6A23F3A}" destId="{D0958E66-3961-486D-845E-6DEBD745AE36}" srcOrd="3" destOrd="0" presId="urn:microsoft.com/office/officeart/2005/8/layout/hProcess6"/>
    <dgm:cxn modelId="{688516B6-0B34-4679-8CA0-2EFB3C65F96F}" type="presParOf" srcId="{EFB38D8E-E9C8-4DD6-A58C-5E7EA0AC7E24}" destId="{1EF751F8-396E-4250-ABB3-7F1BD2FFF03A}" srcOrd="9" destOrd="0" presId="urn:microsoft.com/office/officeart/2005/8/layout/hProcess6"/>
    <dgm:cxn modelId="{BD707D5D-11BF-49EB-9F6B-FE1771E919C5}" type="presParOf" srcId="{EFB38D8E-E9C8-4DD6-A58C-5E7EA0AC7E24}" destId="{7668F444-EC69-413A-BABA-B0FD0C5432E3}" srcOrd="10" destOrd="0" presId="urn:microsoft.com/office/officeart/2005/8/layout/hProcess6"/>
    <dgm:cxn modelId="{1CCDD8CF-9125-4A60-AEE6-D7BF2E958D23}" type="presParOf" srcId="{7668F444-EC69-413A-BABA-B0FD0C5432E3}" destId="{9F8043A1-EA85-482F-9CE6-298B8D775569}" srcOrd="0" destOrd="0" presId="urn:microsoft.com/office/officeart/2005/8/layout/hProcess6"/>
    <dgm:cxn modelId="{07B38E77-F74D-4E08-B984-88B95D524E60}" type="presParOf" srcId="{7668F444-EC69-413A-BABA-B0FD0C5432E3}" destId="{2A12AFFB-C6DC-4CB9-85DB-2705326AB7D9}" srcOrd="1" destOrd="0" presId="urn:microsoft.com/office/officeart/2005/8/layout/hProcess6"/>
    <dgm:cxn modelId="{77DC43A3-AAA6-4867-88FB-922FB28DB20E}" type="presParOf" srcId="{7668F444-EC69-413A-BABA-B0FD0C5432E3}" destId="{628C2F23-4A27-4FC2-9F99-0EF68133E8B2}" srcOrd="2" destOrd="0" presId="urn:microsoft.com/office/officeart/2005/8/layout/hProcess6"/>
    <dgm:cxn modelId="{8FDFF227-2975-4722-9DD1-A6595B684102}" type="presParOf" srcId="{7668F444-EC69-413A-BABA-B0FD0C5432E3}" destId="{475B74C3-993F-464B-A323-088526E793A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A3B3D-8250-46C8-9998-FEF51DD11D84}">
      <dsp:nvSpPr>
        <dsp:cNvPr id="0" name=""/>
        <dsp:cNvSpPr/>
      </dsp:nvSpPr>
      <dsp:spPr>
        <a:xfrm>
          <a:off x="123147" y="925122"/>
          <a:ext cx="1409996" cy="958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a-DK" sz="500" kern="1200" dirty="0" smtClean="0"/>
            <a:t>Hvad er IdM på AAU</a:t>
          </a:r>
          <a:endParaRPr lang="da-DK" sz="5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a-DK" sz="500" kern="1200" dirty="0" smtClean="0"/>
            <a:t>Organisering</a:t>
          </a:r>
          <a:endParaRPr lang="da-DK" sz="500" kern="1200" dirty="0"/>
        </a:p>
        <a:p>
          <a:pPr marL="57150" lvl="1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Afklaring af udbud</a:t>
          </a:r>
          <a:endParaRPr lang="da-DK" sz="500" kern="1200" dirty="0"/>
        </a:p>
        <a:p>
          <a:pPr marL="57150" lvl="1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Bevilling </a:t>
          </a:r>
          <a:endParaRPr lang="da-DK" sz="500" kern="1200" dirty="0"/>
        </a:p>
      </dsp:txBody>
      <dsp:txXfrm>
        <a:off x="475646" y="1068832"/>
        <a:ext cx="722174" cy="670646"/>
      </dsp:txXfrm>
    </dsp:sp>
    <dsp:sp modelId="{595ABEE2-F9A2-4D91-97E0-3C6426F5E5FC}">
      <dsp:nvSpPr>
        <dsp:cNvPr id="0" name=""/>
        <dsp:cNvSpPr/>
      </dsp:nvSpPr>
      <dsp:spPr>
        <a:xfrm>
          <a:off x="6124" y="1130148"/>
          <a:ext cx="548014" cy="54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Projektmobilisering 1/1-16 – 1/6-16</a:t>
          </a:r>
          <a:endParaRPr lang="da-DK" sz="500" kern="1200" dirty="0"/>
        </a:p>
      </dsp:txBody>
      <dsp:txXfrm>
        <a:off x="86379" y="1210403"/>
        <a:ext cx="387504" cy="387504"/>
      </dsp:txXfrm>
    </dsp:sp>
    <dsp:sp modelId="{264EFB0D-05F2-4193-9CCB-D95A3B5092E6}">
      <dsp:nvSpPr>
        <dsp:cNvPr id="0" name=""/>
        <dsp:cNvSpPr/>
      </dsp:nvSpPr>
      <dsp:spPr>
        <a:xfrm>
          <a:off x="1723305" y="925122"/>
          <a:ext cx="1400723" cy="958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EU-udbud </a:t>
          </a:r>
          <a:endParaRPr lang="da-DK" sz="500" kern="1200" dirty="0"/>
        </a:p>
        <a:p>
          <a:pPr marL="57150" lvl="1" indent="-57150" algn="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Kontraktindgåelse med leverandør</a:t>
          </a:r>
          <a:endParaRPr lang="da-DK" sz="500" kern="1200" dirty="0"/>
        </a:p>
      </dsp:txBody>
      <dsp:txXfrm>
        <a:off x="2073486" y="1068832"/>
        <a:ext cx="715219" cy="670646"/>
      </dsp:txXfrm>
    </dsp:sp>
    <dsp:sp modelId="{F187CC8B-9CD0-4F89-B4B1-9004F052910E}">
      <dsp:nvSpPr>
        <dsp:cNvPr id="0" name=""/>
        <dsp:cNvSpPr/>
      </dsp:nvSpPr>
      <dsp:spPr>
        <a:xfrm>
          <a:off x="1601645" y="1130148"/>
          <a:ext cx="548014" cy="54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Udbud og kontraktindgåelse 1/6-16 – 1/2 -17</a:t>
          </a:r>
          <a:endParaRPr lang="da-DK" sz="500" kern="1200" dirty="0"/>
        </a:p>
      </dsp:txBody>
      <dsp:txXfrm>
        <a:off x="1681900" y="1210403"/>
        <a:ext cx="387504" cy="387504"/>
      </dsp:txXfrm>
    </dsp:sp>
    <dsp:sp modelId="{235A6AE4-ABF5-4270-9789-604A59CE2C4C}">
      <dsp:nvSpPr>
        <dsp:cNvPr id="0" name=""/>
        <dsp:cNvSpPr/>
      </dsp:nvSpPr>
      <dsp:spPr>
        <a:xfrm>
          <a:off x="3401483" y="925122"/>
          <a:ext cx="1226137" cy="958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Afklaring af scope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Afklaring af scope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Design</a:t>
          </a:r>
          <a:endParaRPr lang="da-DK" sz="500" kern="1200" dirty="0"/>
        </a:p>
      </dsp:txBody>
      <dsp:txXfrm>
        <a:off x="3708017" y="1068832"/>
        <a:ext cx="597742" cy="670646"/>
      </dsp:txXfrm>
    </dsp:sp>
    <dsp:sp modelId="{0A254BDF-3BB4-4808-B4AB-974B405C6DAB}">
      <dsp:nvSpPr>
        <dsp:cNvPr id="0" name=""/>
        <dsp:cNvSpPr/>
      </dsp:nvSpPr>
      <dsp:spPr>
        <a:xfrm>
          <a:off x="3192530" y="1130148"/>
          <a:ext cx="548014" cy="54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Analyse og design        1/2-17 – 1/8-18</a:t>
          </a:r>
          <a:endParaRPr lang="da-DK" sz="500" kern="1200" dirty="0"/>
        </a:p>
      </dsp:txBody>
      <dsp:txXfrm>
        <a:off x="3272785" y="1210403"/>
        <a:ext cx="387504" cy="387504"/>
      </dsp:txXfrm>
    </dsp:sp>
    <dsp:sp modelId="{029E63EE-B266-4F77-9FB3-506E168730E1}">
      <dsp:nvSpPr>
        <dsp:cNvPr id="0" name=""/>
        <dsp:cNvSpPr/>
      </dsp:nvSpPr>
      <dsp:spPr>
        <a:xfrm>
          <a:off x="4882989" y="925122"/>
          <a:ext cx="1270307" cy="958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Systemforvaltning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Udvikling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Test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Implementering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Roadmap for næste faser</a:t>
          </a:r>
          <a:endParaRPr lang="da-DK" sz="500" kern="1200" dirty="0"/>
        </a:p>
      </dsp:txBody>
      <dsp:txXfrm>
        <a:off x="5200566" y="1068832"/>
        <a:ext cx="619275" cy="670646"/>
      </dsp:txXfrm>
    </dsp:sp>
    <dsp:sp modelId="{788BFD19-A247-46AE-BB93-7636B83326EA}">
      <dsp:nvSpPr>
        <dsp:cNvPr id="0" name=""/>
        <dsp:cNvSpPr/>
      </dsp:nvSpPr>
      <dsp:spPr>
        <a:xfrm>
          <a:off x="4696122" y="1130148"/>
          <a:ext cx="548014" cy="54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Gennemførsel 1/8-17 – 31/12-18</a:t>
          </a:r>
          <a:endParaRPr lang="da-DK" sz="500" kern="1200" dirty="0"/>
        </a:p>
      </dsp:txBody>
      <dsp:txXfrm>
        <a:off x="4776377" y="1210403"/>
        <a:ext cx="387504" cy="387504"/>
      </dsp:txXfrm>
    </dsp:sp>
    <dsp:sp modelId="{AA49B4E6-691F-4F85-B267-62B99F877E7E}">
      <dsp:nvSpPr>
        <dsp:cNvPr id="0" name=""/>
        <dsp:cNvSpPr/>
      </dsp:nvSpPr>
      <dsp:spPr>
        <a:xfrm>
          <a:off x="6495806" y="925122"/>
          <a:ext cx="1096028" cy="958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X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Y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Z</a:t>
          </a:r>
          <a:endParaRPr lang="da-DK" sz="500" kern="1200" dirty="0"/>
        </a:p>
      </dsp:txBody>
      <dsp:txXfrm>
        <a:off x="6769813" y="1068832"/>
        <a:ext cx="534314" cy="670646"/>
      </dsp:txXfrm>
    </dsp:sp>
    <dsp:sp modelId="{D0958E66-3961-486D-845E-6DEBD745AE36}">
      <dsp:nvSpPr>
        <dsp:cNvPr id="0" name=""/>
        <dsp:cNvSpPr/>
      </dsp:nvSpPr>
      <dsp:spPr>
        <a:xfrm>
          <a:off x="6221799" y="1130148"/>
          <a:ext cx="548014" cy="54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Fase 2</a:t>
          </a:r>
          <a:endParaRPr lang="da-DK" sz="500" kern="1200" dirty="0"/>
        </a:p>
      </dsp:txBody>
      <dsp:txXfrm>
        <a:off x="6302054" y="1210403"/>
        <a:ext cx="387504" cy="387504"/>
      </dsp:txXfrm>
    </dsp:sp>
    <dsp:sp modelId="{2A12AFFB-C6DC-4CB9-85DB-2705326AB7D9}">
      <dsp:nvSpPr>
        <dsp:cNvPr id="0" name=""/>
        <dsp:cNvSpPr/>
      </dsp:nvSpPr>
      <dsp:spPr>
        <a:xfrm>
          <a:off x="7934342" y="925122"/>
          <a:ext cx="1096028" cy="9580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z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Y</a:t>
          </a:r>
          <a:endParaRPr lang="da-DK" sz="500" kern="1200" dirty="0"/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500" kern="1200" dirty="0" smtClean="0"/>
            <a:t>z</a:t>
          </a:r>
          <a:endParaRPr lang="da-DK" sz="500" kern="1200" dirty="0"/>
        </a:p>
      </dsp:txBody>
      <dsp:txXfrm>
        <a:off x="8208350" y="1068832"/>
        <a:ext cx="534314" cy="670646"/>
      </dsp:txXfrm>
    </dsp:sp>
    <dsp:sp modelId="{475B74C3-993F-464B-A323-088526E793A3}">
      <dsp:nvSpPr>
        <dsp:cNvPr id="0" name=""/>
        <dsp:cNvSpPr/>
      </dsp:nvSpPr>
      <dsp:spPr>
        <a:xfrm>
          <a:off x="7660335" y="1130148"/>
          <a:ext cx="548014" cy="54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Fase 3</a:t>
          </a:r>
          <a:endParaRPr lang="da-DK" sz="500" kern="1200" dirty="0"/>
        </a:p>
      </dsp:txBody>
      <dsp:txXfrm>
        <a:off x="7740590" y="1210403"/>
        <a:ext cx="387504" cy="38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74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Vise det nye system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Vis</a:t>
            </a:r>
            <a:r>
              <a:rPr lang="da-DK" baseline="0" dirty="0" smtClean="0"/>
              <a:t> før – efter proces en ad gangen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36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88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E763-0509-804B-9ED0-D76499D6F93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941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848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132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50" indent="-286150">
              <a:buFont typeface="Arial" pitchFamily="34" charset="0"/>
              <a:buChar char="•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29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59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586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04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05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E612-313D-4129-A674-451705B4D956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848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5"/>
            <a:ext cx="9136136" cy="57100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775355"/>
            <a:ext cx="7702624" cy="1225021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smtClean="0"/>
              <a:t>Klik for at skrive titel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09.03.2018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10256" y="3361556"/>
            <a:ext cx="7920880" cy="112311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433564"/>
            <a:ext cx="7704856" cy="984109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skrive undertitel, navn mv.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73724"/>
            <a:ext cx="1296144" cy="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721596"/>
            <a:ext cx="5486400" cy="47228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510646"/>
            <a:ext cx="5486400" cy="3066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316765"/>
            <a:ext cx="5486400" cy="4249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9C4B-1D39-4DCF-A264-F5BAD2AD9F6E}" type="datetime3">
              <a:rPr lang="da-DK" smtClean="0"/>
              <a:t>09.03.2018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blå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AAD-6C02-4800-BFD8-516995E2C907}" type="datetime3">
              <a:rPr lang="da-DK" smtClean="0"/>
              <a:t>09.03.2018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6" y="3001516"/>
            <a:ext cx="7632848" cy="1728191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hvi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001516"/>
            <a:ext cx="7488832" cy="172819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899-5D0B-48A0-BBF1-AD7C4BEC6142}" type="datetime3">
              <a:rPr lang="da-DK" smtClean="0"/>
              <a:t>09.03.2018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5"/>
            <a:ext cx="9136136" cy="571008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077413"/>
            <a:ext cx="7920880" cy="13201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5395"/>
            <a:ext cx="7772400" cy="1225021"/>
          </a:xfrm>
        </p:spPr>
        <p:txBody>
          <a:bodyPr/>
          <a:lstStyle>
            <a:lvl1pPr algn="ctr">
              <a:defRPr kern="1200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09.03.2018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80057"/>
            <a:ext cx="1296144" cy="6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: Titel,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600" b="1" i="0" cap="all" spc="2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a-DK" dirty="0" smtClean="0"/>
              <a:t>Klik for at tilføje overskrift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AF9C66E5-6EDE-427E-8EB6-B5508BF386B3}" type="datetime2">
              <a:rPr lang="da-DK" smtClean="0"/>
              <a:t>9. marts 2018</a:t>
            </a:fld>
            <a:endParaRPr lang="da-DK" dirty="0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200" baseline="0"/>
            </a:lvl1pPr>
          </a:lstStyle>
          <a:p>
            <a:fld id="{76FF49CB-DA36-4A0D-B7A5-D537E7FBD14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333500"/>
            <a:ext cx="8229600" cy="37716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lang="da-DK" sz="2400" cap="none" spc="0" baseline="0" dirty="0">
                <a:latin typeface="+mn-lt"/>
              </a:defRPr>
            </a:lvl1pPr>
            <a:lvl2pPr marL="1200150" indent="-457200">
              <a:buFont typeface="Arial" pitchFamily="34" charset="0"/>
              <a:buChar char="•"/>
              <a:defRPr sz="2000"/>
            </a:lvl2pPr>
            <a:lvl4pPr marL="1143000" indent="0">
              <a:buFont typeface="Arial" pitchFamily="34" charset="0"/>
              <a:buChar char="•"/>
              <a:defRPr sz="1800"/>
            </a:lvl4pPr>
          </a:lstStyle>
          <a:p>
            <a:pPr marL="285750" lvl="0" indent="-285750"/>
            <a:r>
              <a:rPr lang="da-DK" dirty="0" smtClean="0"/>
              <a:t>Klik for at skrive tekst</a:t>
            </a:r>
          </a:p>
          <a:p>
            <a:pPr marL="1028700" lvl="1" indent="-285750"/>
            <a:r>
              <a:rPr lang="da-DK" dirty="0" smtClean="0"/>
              <a:t>Andet Niveau</a:t>
            </a:r>
          </a:p>
          <a:p>
            <a:pPr marL="1428750" lvl="3" indent="-285750"/>
            <a:r>
              <a:rPr lang="da-DK" dirty="0" smtClean="0"/>
              <a:t>Tredje Niveau</a:t>
            </a:r>
          </a:p>
        </p:txBody>
      </p:sp>
      <p:sp>
        <p:nvSpPr>
          <p:cNvPr id="10" name="Pladsholder til sidefod 14"/>
          <p:cNvSpPr>
            <a:spLocks noGrp="1"/>
          </p:cNvSpPr>
          <p:nvPr>
            <p:ph type="ftr" sz="quarter" idx="11"/>
          </p:nvPr>
        </p:nvSpPr>
        <p:spPr>
          <a:xfrm>
            <a:off x="3124200" y="5197760"/>
            <a:ext cx="2895600" cy="523483"/>
          </a:xfrm>
          <a:prstGeom prst="rect">
            <a:avLst/>
          </a:prstGeom>
        </p:spPr>
        <p:txBody>
          <a:bodyPr/>
          <a:lstStyle>
            <a:lvl1pPr>
              <a:defRPr spc="200" baseline="0"/>
            </a:lvl1pPr>
          </a:lstStyle>
          <a:p>
            <a:r>
              <a:rPr lang="da-DK" cap="all" smtClean="0"/>
              <a:t>IT SERVICES</a:t>
            </a:r>
          </a:p>
          <a:p>
            <a:r>
              <a:rPr lang="da-DK" cap="all" smtClean="0"/>
              <a:t>AALBORG Universitet</a:t>
            </a:r>
            <a:endParaRPr lang="da-DK" cap="all" dirty="0"/>
          </a:p>
        </p:txBody>
      </p:sp>
    </p:spTree>
    <p:extLst>
      <p:ext uri="{BB962C8B-B14F-4D97-AF65-F5344CB8AC3E}">
        <p14:creationId xmlns:p14="http://schemas.microsoft.com/office/powerpoint/2010/main" val="390209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: Forside-Me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0"/>
            <a:ext cx="9180512" cy="5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83568" y="2617473"/>
            <a:ext cx="7776864" cy="16201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392453"/>
            <a:ext cx="7772400" cy="1225021"/>
          </a:xfrm>
        </p:spPr>
        <p:txBody>
          <a:bodyPr>
            <a:normAutofit/>
          </a:bodyPr>
          <a:lstStyle>
            <a:lvl1pPr>
              <a:defRPr sz="3600" b="1" cap="all" spc="2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skrive Titel på Præsentation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57500"/>
            <a:ext cx="6400800" cy="579107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skrive undertitel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331640" y="3746955"/>
            <a:ext cx="6480720" cy="490698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 spc="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skrive Arrangører / medvirkende / Location / eller andet</a:t>
            </a:r>
          </a:p>
        </p:txBody>
      </p:sp>
      <p:pic>
        <p:nvPicPr>
          <p:cNvPr id="10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99" y="4688001"/>
            <a:ext cx="1543270" cy="7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504915" y="494353"/>
            <a:ext cx="428601" cy="18930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75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440531" y="308576"/>
            <a:ext cx="3831431" cy="122865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3BCC-6FC8-4C7D-A6DF-04C07E19DAD2}" type="datetime3">
              <a:rPr lang="da-DK" smtClean="0"/>
              <a:t>09.03.2018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FBDB-5870-4F54-B460-8377AA42866C}" type="datetime3">
              <a:rPr lang="da-DK" smtClean="0"/>
              <a:t>09.03.2018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68215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487476"/>
            <a:ext cx="7772400" cy="1135063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237320"/>
            <a:ext cx="7772400" cy="1250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9256-6EFB-4044-9372-A45B1AE2B795}" type="datetime3">
              <a:rPr lang="da-DK" smtClean="0"/>
              <a:t>09.03.2018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EC61-97C2-490D-BF66-6AF4E08F8683}" type="datetime3">
              <a:rPr lang="da-DK" smtClean="0"/>
              <a:t>09.03.2018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297327"/>
            <a:ext cx="3970784" cy="3504389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4716016" y="1297327"/>
            <a:ext cx="3970784" cy="3504389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10A3-8B7A-4B78-AE48-0C337C792F8C}" type="datetime3">
              <a:rPr lang="da-DK" smtClean="0"/>
              <a:t>09.03.2018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/>
          </p:nvPr>
        </p:nvSpPr>
        <p:spPr>
          <a:xfrm>
            <a:off x="467544" y="1837387"/>
            <a:ext cx="4032448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4633664" y="1837387"/>
            <a:ext cx="4042792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121-9C5C-4783-821D-F1ABAD167C32}" type="datetime3">
              <a:rPr lang="da-DK" smtClean="0"/>
              <a:t>09.03.2018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3C3-F6CE-4C6C-AC99-04821F771E6F}" type="datetime3">
              <a:rPr lang="da-DK" smtClean="0"/>
              <a:t>09.03.2018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5337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711-8C3B-408F-87AD-E09A0080C459}" type="datetime3">
              <a:rPr lang="da-DK" smtClean="0"/>
              <a:t>09.03.2018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3635896" y="217207"/>
            <a:ext cx="4824536" cy="45125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46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672FD3C4-C349-4C63-9C2F-4FD4F5A483CE}" type="datetime3">
              <a:rPr lang="da-DK" smtClean="0"/>
              <a:t>09.03.2018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73724"/>
            <a:ext cx="1296144" cy="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" y="1297326"/>
            <a:ext cx="9152617" cy="439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ndertitel 2"/>
          <p:cNvSpPr>
            <a:spLocks noGrp="1"/>
          </p:cNvSpPr>
          <p:nvPr>
            <p:ph type="subTitle" idx="1"/>
          </p:nvPr>
        </p:nvSpPr>
        <p:spPr>
          <a:xfrm>
            <a:off x="539552" y="49188"/>
            <a:ext cx="7704856" cy="984109"/>
          </a:xfrm>
        </p:spPr>
        <p:txBody>
          <a:bodyPr>
            <a:noAutofit/>
          </a:bodyPr>
          <a:lstStyle/>
          <a:p>
            <a:r>
              <a:rPr lang="da-DK" sz="3600" b="1" dirty="0" smtClean="0">
                <a:solidFill>
                  <a:srgbClr val="E68C2B"/>
                </a:solidFill>
                <a:latin typeface="Old Stamper" pitchFamily="2" charset="0"/>
              </a:rPr>
              <a:t>AAU-ID Hvad sker der med projektet?</a:t>
            </a:r>
          </a:p>
        </p:txBody>
      </p:sp>
    </p:spTree>
    <p:extLst>
      <p:ext uri="{BB962C8B-B14F-4D97-AF65-F5344CB8AC3E}">
        <p14:creationId xmlns:p14="http://schemas.microsoft.com/office/powerpoint/2010/main" val="10835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0" y="391668"/>
            <a:ext cx="3962458" cy="436501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09" y="529259"/>
            <a:ext cx="3648284" cy="458193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745935" y="1707046"/>
            <a:ext cx="417443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" name="Rektangel 3"/>
          <p:cNvSpPr/>
          <p:nvPr/>
        </p:nvSpPr>
        <p:spPr>
          <a:xfrm>
            <a:off x="2330726" y="479563"/>
            <a:ext cx="171968" cy="19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" name="Rektangel 4"/>
          <p:cNvSpPr/>
          <p:nvPr/>
        </p:nvSpPr>
        <p:spPr>
          <a:xfrm>
            <a:off x="1807369" y="1202532"/>
            <a:ext cx="100013" cy="88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  <p:extLst>
      <p:ext uri="{BB962C8B-B14F-4D97-AF65-F5344CB8AC3E}">
        <p14:creationId xmlns:p14="http://schemas.microsoft.com/office/powerpoint/2010/main" val="12216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65" y="1161566"/>
            <a:ext cx="5743871" cy="2686188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275856" y="3577580"/>
            <a:ext cx="264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377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0020" y="237756"/>
            <a:ext cx="2323980" cy="26331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En praksisorienteret løsning kræver brugerinvolvering!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466528"/>
            <a:ext cx="6408712" cy="42484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Vi ønsker at udvikle en løsning og designe processer, der passer til brugernes behov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Sikre relevant uddannelsestilbud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Implementeringsmodel – hvad fungerer?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Brugervendt vejledning, der er til at forstå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Input til </a:t>
            </a:r>
            <a:r>
              <a:rPr lang="da-DK" dirty="0" err="1" smtClean="0"/>
              <a:t>what’s</a:t>
            </a:r>
            <a:r>
              <a:rPr lang="da-DK" dirty="0" smtClean="0"/>
              <a:t> </a:t>
            </a:r>
            <a:r>
              <a:rPr lang="da-DK" dirty="0" err="1" smtClean="0"/>
              <a:t>next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Etc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189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334" y="1186433"/>
            <a:ext cx="4369170" cy="31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86385" y="725710"/>
            <a:ext cx="314221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2160" dirty="0" smtClean="0">
                <a:solidFill>
                  <a:schemeClr val="tx2"/>
                </a:solidFill>
                <a:latin typeface="Avenir Light" panose="02000503020000020003" pitchFamily="2" charset="0"/>
              </a:rPr>
              <a:t>Dialog med de enkelte institutter i forhold til konkrete behov</a:t>
            </a:r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2160" dirty="0" smtClean="0">
                <a:solidFill>
                  <a:schemeClr val="tx2"/>
                </a:solidFill>
                <a:latin typeface="Avenir Light" panose="02000503020000020003" pitchFamily="2" charset="0"/>
              </a:rPr>
              <a:t>Referencegruppe</a:t>
            </a:r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2160" dirty="0" smtClean="0">
                <a:solidFill>
                  <a:schemeClr val="tx2"/>
                </a:solidFill>
                <a:latin typeface="Avenir Light" panose="02000503020000020003" pitchFamily="2" charset="0"/>
              </a:rPr>
              <a:t>IIQ site med nyheder og FAQ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2160" dirty="0" smtClean="0">
                <a:solidFill>
                  <a:schemeClr val="tx2"/>
                </a:solidFill>
                <a:latin typeface="Avenir Light" panose="02000503020000020003" pitchFamily="2" charset="0"/>
              </a:rPr>
              <a:t>Uddannelse og implementering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  <a:p>
            <a:endParaRPr lang="da-DK" sz="2160" dirty="0">
              <a:solidFill>
                <a:schemeClr val="tx2"/>
              </a:solidFill>
              <a:latin typeface="Avenir Light" panose="02000503020000020003" pitchFamily="2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542074" y="3458497"/>
            <a:ext cx="203495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20" b="1" dirty="0">
                <a:solidFill>
                  <a:srgbClr val="FF0000"/>
                </a:solidFill>
              </a:rPr>
              <a:t>Hvornår hører jeg mere ?</a:t>
            </a:r>
          </a:p>
        </p:txBody>
      </p:sp>
    </p:spTree>
    <p:extLst>
      <p:ext uri="{BB962C8B-B14F-4D97-AF65-F5344CB8AC3E}">
        <p14:creationId xmlns:p14="http://schemas.microsoft.com/office/powerpoint/2010/main" val="35757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66E5-6EDE-427E-8EB6-B5508BF386B3}" type="datetime2">
              <a:rPr lang="da-DK" smtClean="0"/>
              <a:t>9. marts 2018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9"/>
            <a:ext cx="9144000" cy="568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39552" y="2641476"/>
            <a:ext cx="8229600" cy="952500"/>
          </a:xfrm>
        </p:spPr>
        <p:txBody>
          <a:bodyPr/>
          <a:lstStyle/>
          <a:p>
            <a:pPr algn="ctr"/>
            <a:r>
              <a:rPr lang="da-DK" dirty="0" smtClean="0"/>
              <a:t>Spørgsmål?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6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1196"/>
            <a:ext cx="7148061" cy="55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Hvorfor AAU-ID?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a-DK" dirty="0"/>
              <a:t>Mindre tid på administration og mere tid til kerneopgaver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Solidt fundament for digitalisering af AAU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Overholdelse af gældende lovkrav</a:t>
            </a:r>
          </a:p>
          <a:p>
            <a:endParaRPr lang="da-DK" dirty="0" smtClean="0"/>
          </a:p>
          <a:p>
            <a:pPr algn="ctr"/>
            <a:r>
              <a:rPr lang="da-DK" b="1" i="1" dirty="0" smtClean="0"/>
              <a:t>Med til at underbygge AAU’s strategi ”Viden for verden”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26312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" y="2497460"/>
            <a:ext cx="2269644" cy="2953699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633364"/>
            <a:ext cx="8229600" cy="1224136"/>
          </a:xfrm>
        </p:spPr>
        <p:txBody>
          <a:bodyPr/>
          <a:lstStyle/>
          <a:p>
            <a:pPr lvl="0" algn="ctr"/>
            <a:r>
              <a:rPr lang="da-DK" b="1" dirty="0">
                <a:solidFill>
                  <a:schemeClr val="tx1"/>
                </a:solidFill>
              </a:rPr>
              <a:t>”Det skal være nemt og ensartet for alle med </a:t>
            </a:r>
            <a:r>
              <a:rPr lang="da-DK" b="1" dirty="0" smtClean="0">
                <a:solidFill>
                  <a:schemeClr val="tx1"/>
                </a:solidFill>
              </a:rPr>
              <a:t>tilknytning </a:t>
            </a:r>
            <a:r>
              <a:rPr lang="da-DK" b="1" dirty="0">
                <a:solidFill>
                  <a:schemeClr val="tx1"/>
                </a:solidFill>
              </a:rPr>
              <a:t>til AAU at blive og være tilknyttet </a:t>
            </a:r>
            <a:r>
              <a:rPr lang="da-DK" b="1" dirty="0" smtClean="0">
                <a:solidFill>
                  <a:schemeClr val="tx1"/>
                </a:solidFill>
              </a:rPr>
              <a:t>AAU”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3528" y="265212"/>
            <a:ext cx="8229600" cy="952500"/>
          </a:xfrm>
        </p:spPr>
        <p:txBody>
          <a:bodyPr/>
          <a:lstStyle/>
          <a:p>
            <a:pPr algn="ctr"/>
            <a:r>
              <a:rPr lang="da-DK" dirty="0" smtClean="0"/>
              <a:t>Formål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88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2800" dirty="0" smtClean="0"/>
              <a:t>Projektoverblik</a:t>
            </a:r>
            <a:endParaRPr lang="da-DK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8234851"/>
              </p:ext>
            </p:extLst>
          </p:nvPr>
        </p:nvGraphicFramePr>
        <p:xfrm>
          <a:off x="0" y="1345332"/>
          <a:ext cx="903649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led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30558"/>
            <a:ext cx="2304256" cy="2191237"/>
          </a:xfrm>
          <a:prstGeom prst="rect">
            <a:avLst/>
          </a:prstGeom>
        </p:spPr>
      </p:pic>
      <p:sp>
        <p:nvSpPr>
          <p:cNvPr id="5" name="Billedforklaring med nedadgående pil 4"/>
          <p:cNvSpPr/>
          <p:nvPr/>
        </p:nvSpPr>
        <p:spPr>
          <a:xfrm>
            <a:off x="2483768" y="1489348"/>
            <a:ext cx="1080120" cy="864096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Kick off arrangement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8" name="Billedforklaring med nedadgående pil 7"/>
          <p:cNvSpPr/>
          <p:nvPr/>
        </p:nvSpPr>
        <p:spPr>
          <a:xfrm>
            <a:off x="4680012" y="1517193"/>
            <a:ext cx="1080120" cy="864096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Hvad sker der i AAU-ID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7" name="Eksplosion 2 6"/>
          <p:cNvSpPr/>
          <p:nvPr/>
        </p:nvSpPr>
        <p:spPr>
          <a:xfrm>
            <a:off x="5364088" y="2959518"/>
            <a:ext cx="1656184" cy="1220983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Go live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Ultimo 2018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5" y="409228"/>
            <a:ext cx="762397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2190741" y="3753273"/>
            <a:ext cx="1351599" cy="1181242"/>
            <a:chOff x="2298101" y="1775986"/>
            <a:chExt cx="1802132" cy="1574989"/>
          </a:xfrm>
        </p:grpSpPr>
        <p:sp>
          <p:nvSpPr>
            <p:cNvPr id="4" name="Afrundet rektangel 3"/>
            <p:cNvSpPr/>
            <p:nvPr/>
          </p:nvSpPr>
          <p:spPr>
            <a:xfrm>
              <a:off x="2298101" y="1775986"/>
              <a:ext cx="1802132" cy="15749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a-DK" sz="1350" dirty="0"/>
                <a:t>Statens </a:t>
              </a:r>
              <a:br>
                <a:rPr lang="da-DK" sz="1350" dirty="0"/>
              </a:br>
              <a:r>
                <a:rPr lang="da-DK" sz="1350" dirty="0"/>
                <a:t>HR Modul</a:t>
              </a:r>
            </a:p>
          </p:txBody>
        </p:sp>
        <p:pic>
          <p:nvPicPr>
            <p:cNvPr id="5" name="Billed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017" y="2563480"/>
              <a:ext cx="1144299" cy="590726"/>
            </a:xfrm>
            <a:prstGeom prst="rect">
              <a:avLst/>
            </a:prstGeom>
          </p:spPr>
        </p:pic>
      </p:grpSp>
      <p:sp>
        <p:nvSpPr>
          <p:cNvPr id="9" name="Afrundet rektangel 8"/>
          <p:cNvSpPr/>
          <p:nvPr/>
        </p:nvSpPr>
        <p:spPr>
          <a:xfrm>
            <a:off x="5336825" y="3739719"/>
            <a:ext cx="1348443" cy="11812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a-DK" sz="1350"/>
              <a:t>IdM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934" y="4330339"/>
            <a:ext cx="858224" cy="428477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1" y="4884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Vision for IdM og Statens HR modul</a:t>
            </a:r>
          </a:p>
        </p:txBody>
      </p:sp>
      <p:sp>
        <p:nvSpPr>
          <p:cNvPr id="23" name="Venstre-opadgående pil 22"/>
          <p:cNvSpPr/>
          <p:nvPr/>
        </p:nvSpPr>
        <p:spPr>
          <a:xfrm>
            <a:off x="3559680" y="3060371"/>
            <a:ext cx="940982" cy="1142279"/>
          </a:xfrm>
          <a:prstGeom prst="leftUpArrow">
            <a:avLst/>
          </a:prstGeom>
          <a:solidFill>
            <a:schemeClr val="bg1"/>
          </a:solidFill>
          <a:ln w="19050" cap="rnd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4" name="Venstre-opadgående pil 23"/>
          <p:cNvSpPr/>
          <p:nvPr/>
        </p:nvSpPr>
        <p:spPr>
          <a:xfrm flipH="1">
            <a:off x="4401358" y="3060372"/>
            <a:ext cx="918127" cy="1142279"/>
          </a:xfrm>
          <a:prstGeom prst="leftUpArrow">
            <a:avLst/>
          </a:prstGeom>
          <a:solidFill>
            <a:schemeClr val="bg1"/>
          </a:solidFill>
          <a:ln w="19050" cap="rnd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204" y="1089844"/>
            <a:ext cx="3371850" cy="2272421"/>
          </a:xfrm>
          <a:prstGeom prst="rect">
            <a:avLst/>
          </a:prstGeom>
        </p:spPr>
      </p:pic>
      <p:sp>
        <p:nvSpPr>
          <p:cNvPr id="26" name="Tekstfelt 25"/>
          <p:cNvSpPr txBox="1"/>
          <p:nvPr/>
        </p:nvSpPr>
        <p:spPr>
          <a:xfrm>
            <a:off x="6244307" y="1148111"/>
            <a:ext cx="21371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Data indtastes og vedligeholdes et sted. </a:t>
            </a:r>
            <a:br>
              <a:rPr lang="da-DK" sz="1350" dirty="0"/>
            </a:br>
            <a:endParaRPr lang="da-DK" sz="1350" dirty="0"/>
          </a:p>
          <a:p>
            <a:r>
              <a:rPr lang="da-DK" sz="1350" dirty="0"/>
              <a:t>Udveksles automatisk mellem IdM og Statens HR system</a:t>
            </a:r>
          </a:p>
        </p:txBody>
      </p:sp>
      <p:sp>
        <p:nvSpPr>
          <p:cNvPr id="27" name="Højre-venstrepil 26"/>
          <p:cNvSpPr/>
          <p:nvPr/>
        </p:nvSpPr>
        <p:spPr>
          <a:xfrm>
            <a:off x="3559680" y="4413261"/>
            <a:ext cx="1759805" cy="430619"/>
          </a:xfrm>
          <a:prstGeom prst="leftRightArrow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350" dirty="0">
                <a:solidFill>
                  <a:schemeClr val="bg1">
                    <a:lumMod val="65000"/>
                  </a:schemeClr>
                </a:solidFill>
              </a:rPr>
              <a:t>Dataudveksling</a:t>
            </a:r>
          </a:p>
        </p:txBody>
      </p:sp>
      <p:sp>
        <p:nvSpPr>
          <p:cNvPr id="31" name="Afrundet rektangel 30"/>
          <p:cNvSpPr/>
          <p:nvPr/>
        </p:nvSpPr>
        <p:spPr>
          <a:xfrm>
            <a:off x="6930377" y="3830058"/>
            <a:ext cx="1680169" cy="832757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350" dirty="0">
                <a:solidFill>
                  <a:sysClr val="windowText" lastClr="000000"/>
                </a:solidFill>
              </a:rPr>
              <a:t>Administration af IT-rettigheder</a:t>
            </a:r>
          </a:p>
        </p:txBody>
      </p:sp>
      <p:sp>
        <p:nvSpPr>
          <p:cNvPr id="32" name="Afrundet rektangel 31"/>
          <p:cNvSpPr/>
          <p:nvPr/>
        </p:nvSpPr>
        <p:spPr>
          <a:xfrm>
            <a:off x="239055" y="3926059"/>
            <a:ext cx="1680169" cy="832757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350" dirty="0">
                <a:solidFill>
                  <a:sysClr val="windowText" lastClr="000000"/>
                </a:solidFill>
              </a:rPr>
              <a:t>Administration af ansættelsesmæssige forhold</a:t>
            </a:r>
          </a:p>
        </p:txBody>
      </p:sp>
    </p:spTree>
    <p:extLst>
      <p:ext uri="{BB962C8B-B14F-4D97-AF65-F5344CB8AC3E}">
        <p14:creationId xmlns:p14="http://schemas.microsoft.com/office/powerpoint/2010/main" val="508789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" y="3145532"/>
            <a:ext cx="2167340" cy="25694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tager vi fat nu?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66735" y="913284"/>
            <a:ext cx="7560840" cy="4248472"/>
          </a:xfrm>
        </p:spPr>
        <p:txBody>
          <a:bodyPr>
            <a:normAutofit fontScale="77500" lnSpcReduction="20000"/>
          </a:bodyPr>
          <a:lstStyle/>
          <a:p>
            <a:r>
              <a:rPr lang="da-DK" b="1" dirty="0" smtClean="0"/>
              <a:t>På kort sigt:</a:t>
            </a:r>
            <a:endParaRPr lang="da-DK" b="1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300" dirty="0"/>
              <a:t>En portal til administration af brugere og adgange </a:t>
            </a:r>
            <a:r>
              <a:rPr lang="da-DK" sz="2300" dirty="0" err="1"/>
              <a:t>incl</a:t>
            </a:r>
            <a:r>
              <a:rPr lang="da-DK" sz="2300" dirty="0"/>
              <a:t>. adgang til at se egne </a:t>
            </a:r>
            <a:r>
              <a:rPr lang="da-DK" sz="2300" dirty="0" smtClean="0"/>
              <a:t>adgange </a:t>
            </a:r>
            <a:r>
              <a:rPr lang="da-DK" sz="2300" dirty="0" smtClean="0">
                <a:sym typeface="Wingdings" panose="05000000000000000000" pitchFamily="2" charset="2"/>
              </a:rPr>
              <a:t></a:t>
            </a:r>
            <a:r>
              <a:rPr lang="da-DK" sz="2300" dirty="0"/>
              <a:t>digitalisering og automatisering af blanketter og manuelle arbejdsgange</a:t>
            </a:r>
          </a:p>
          <a:p>
            <a:pPr marL="342900" indent="-342900">
              <a:buFont typeface="Arial" pitchFamily="34" charset="0"/>
              <a:buChar char="•"/>
            </a:pPr>
            <a:endParaRPr lang="da-DK" dirty="0"/>
          </a:p>
          <a:p>
            <a:pPr marL="1485900" lvl="2" indent="-342900"/>
            <a:r>
              <a:rPr lang="da-DK" sz="2100" dirty="0" smtClean="0"/>
              <a:t>Ansatte og AAU gæster</a:t>
            </a:r>
          </a:p>
          <a:p>
            <a:pPr marL="1485900" lvl="2" indent="-342900"/>
            <a:r>
              <a:rPr lang="da-DK" sz="2100" dirty="0" err="1" smtClean="0"/>
              <a:t>AdmDB</a:t>
            </a:r>
            <a:r>
              <a:rPr lang="da-DK" sz="2100" dirty="0" smtClean="0"/>
              <a:t> </a:t>
            </a:r>
          </a:p>
          <a:p>
            <a:pPr marL="1485900" lvl="2" indent="-342900"/>
            <a:r>
              <a:rPr lang="da-DK" sz="2100" dirty="0" smtClean="0"/>
              <a:t>AD </a:t>
            </a:r>
          </a:p>
          <a:p>
            <a:pPr marL="1485900" lvl="2" indent="-342900"/>
            <a:r>
              <a:rPr lang="da-DK" sz="2100" dirty="0" smtClean="0"/>
              <a:t>Fileshare</a:t>
            </a:r>
          </a:p>
          <a:p>
            <a:pPr marL="1485900" lvl="2" indent="-342900"/>
            <a:r>
              <a:rPr lang="da-DK" sz="2100" dirty="0"/>
              <a:t>Print</a:t>
            </a:r>
          </a:p>
          <a:p>
            <a:pPr marL="1485900" lvl="2" indent="-342900"/>
            <a:r>
              <a:rPr lang="da-DK" sz="2100" dirty="0" smtClean="0"/>
              <a:t>Exchange</a:t>
            </a:r>
          </a:p>
          <a:p>
            <a:pPr marL="1485900" lvl="2" indent="-342900"/>
            <a:r>
              <a:rPr lang="da-DK" sz="2100" dirty="0" smtClean="0"/>
              <a:t>Skype</a:t>
            </a:r>
          </a:p>
          <a:p>
            <a:pPr marL="1485900" lvl="2" indent="-342900"/>
            <a:r>
              <a:rPr lang="da-DK" sz="2100" dirty="0" smtClean="0"/>
              <a:t>Nummerplan</a:t>
            </a:r>
          </a:p>
          <a:p>
            <a:pPr marL="1485900" lvl="2" indent="-342900"/>
            <a:r>
              <a:rPr lang="da-DK" sz="2100" dirty="0" smtClean="0"/>
              <a:t>PDS</a:t>
            </a:r>
          </a:p>
          <a:p>
            <a:pPr marL="1485900" lvl="2" indent="-342900"/>
            <a:r>
              <a:rPr lang="da-DK" sz="2100" dirty="0" smtClean="0"/>
              <a:t>ØSS</a:t>
            </a:r>
          </a:p>
          <a:p>
            <a:pPr marL="1485900" lvl="2" indent="-342900"/>
            <a:r>
              <a:rPr lang="da-DK" sz="2100" dirty="0"/>
              <a:t>G</a:t>
            </a:r>
            <a:r>
              <a:rPr lang="da-DK" sz="2100" dirty="0" smtClean="0"/>
              <a:t>enerering af medarbejdernummer</a:t>
            </a:r>
          </a:p>
          <a:p>
            <a:pPr lvl="2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185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3082" y="121196"/>
            <a:ext cx="2323980" cy="26331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188"/>
            <a:ext cx="8229600" cy="952500"/>
          </a:xfrm>
        </p:spPr>
        <p:txBody>
          <a:bodyPr/>
          <a:lstStyle/>
          <a:p>
            <a:r>
              <a:rPr lang="da-DK" dirty="0" smtClean="0"/>
              <a:t>Gevinster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66E5-6EDE-427E-8EB6-B5508BF386B3}" type="datetime2">
              <a:rPr lang="da-DK" smtClean="0"/>
              <a:t>9. marts 2018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9CB-DA36-4A0D-B7A5-D537E7FBD145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230832" y="1129308"/>
            <a:ext cx="7869560" cy="398371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dirty="0"/>
              <a:t>Det bliver lettere at være bruger på AAU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/>
              <a:t>Det bliver lettere at udføre </a:t>
            </a:r>
            <a:r>
              <a:rPr lang="da-DK" dirty="0" smtClean="0"/>
              <a:t>administration af brugere </a:t>
            </a:r>
            <a:r>
              <a:rPr lang="da-DK" dirty="0"/>
              <a:t>og </a:t>
            </a:r>
            <a:r>
              <a:rPr lang="da-DK" dirty="0" smtClean="0"/>
              <a:t>rettigheder</a:t>
            </a:r>
          </a:p>
          <a:p>
            <a:pPr marL="1543050" lvl="1" indent="-342900"/>
            <a:r>
              <a:rPr lang="da-DK" dirty="0" smtClean="0"/>
              <a:t>Færre indtastninger og dermed mindre risiko for fejl</a:t>
            </a:r>
          </a:p>
          <a:p>
            <a:pPr marL="1543050" lvl="1" indent="-342900"/>
            <a:r>
              <a:rPr lang="da-DK" dirty="0"/>
              <a:t>Færre manuelle </a:t>
            </a:r>
            <a:r>
              <a:rPr lang="da-DK" dirty="0" smtClean="0"/>
              <a:t>blanketter og underskrifter</a:t>
            </a:r>
            <a:endParaRPr lang="da-DK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Simpel</a:t>
            </a:r>
            <a:r>
              <a:rPr lang="da-DK" dirty="0"/>
              <a:t>, automatiseret og ensartet proces for at etablere </a:t>
            </a:r>
            <a:r>
              <a:rPr lang="da-DK" dirty="0" smtClean="0"/>
              <a:t>og fjerne adgange og brugere</a:t>
            </a:r>
            <a:endParaRPr lang="da-DK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Adgang </a:t>
            </a:r>
            <a:r>
              <a:rPr lang="da-DK" dirty="0"/>
              <a:t>til korrekte systemer på korrekte </a:t>
            </a:r>
            <a:r>
              <a:rPr lang="da-DK" dirty="0" smtClean="0"/>
              <a:t>tidspunkter</a:t>
            </a:r>
            <a:endParaRPr lang="da-DK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Mulighed </a:t>
            </a:r>
            <a:r>
              <a:rPr lang="da-DK" dirty="0"/>
              <a:t>for flere affilieringer for én </a:t>
            </a:r>
            <a:r>
              <a:rPr lang="da-DK" dirty="0" smtClean="0"/>
              <a:t>person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5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U_DK_16_10_boelger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D342C436B1244A886FFF02B7E11296" ma:contentTypeVersion="5" ma:contentTypeDescription="Opret et nyt dokument." ma:contentTypeScope="" ma:versionID="5be3a3203c036e471b4efe19b8f9010b">
  <xsd:schema xmlns:xsd="http://www.w3.org/2001/XMLSchema" xmlns:xs="http://www.w3.org/2001/XMLSchema" xmlns:p="http://schemas.microsoft.com/office/2006/metadata/properties" xmlns:ns2="9c916b4e-ba8f-4fe4-bb64-e9b96962b632" xmlns:ns3="6d7f6989-73ca-494f-bb93-54ddaaab7507" targetNamespace="http://schemas.microsoft.com/office/2006/metadata/properties" ma:root="true" ma:fieldsID="5dd539903579328efff11c19db0085a8" ns2:_="" ns3:_="">
    <xsd:import namespace="9c916b4e-ba8f-4fe4-bb64-e9b96962b632"/>
    <xsd:import namespace="6d7f6989-73ca-494f-bb93-54ddaaab75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16b4e-ba8f-4fe4-bb64-e9b96962b6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f6989-73ca-494f-bb93-54ddaaab7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6139F-9A13-4C85-A4DB-AFC127F38894}">
  <ds:schemaRefs>
    <ds:schemaRef ds:uri="http://purl.org/dc/terms/"/>
    <ds:schemaRef ds:uri="http://purl.org/dc/elements/1.1/"/>
    <ds:schemaRef ds:uri="http://schemas.microsoft.com/office/2006/documentManagement/types"/>
    <ds:schemaRef ds:uri="9c916b4e-ba8f-4fe4-bb64-e9b96962b632"/>
    <ds:schemaRef ds:uri="http://purl.org/dc/dcmitype/"/>
    <ds:schemaRef ds:uri="6d7f6989-73ca-494f-bb93-54ddaaab750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934C38-8DCC-4CAD-A90D-8944ED191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16b4e-ba8f-4fe4-bb64-e9b96962b632"/>
    <ds:schemaRef ds:uri="6d7f6989-73ca-494f-bb93-54ddaaab7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697C46-2FAE-4981-9C40-DC8387BA2C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AAU_DK_16_10_boelger</Template>
  <TotalTime>4682</TotalTime>
  <Words>370</Words>
  <Application>Microsoft Office PowerPoint</Application>
  <PresentationFormat>Skærmshow (16:10)</PresentationFormat>
  <Paragraphs>116</Paragraphs>
  <Slides>14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Avenir Light</vt:lpstr>
      <vt:lpstr>Calibri</vt:lpstr>
      <vt:lpstr>Montserrat Medium</vt:lpstr>
      <vt:lpstr>Old Stamper</vt:lpstr>
      <vt:lpstr>Wingdings</vt:lpstr>
      <vt:lpstr>AAU_DK_16_10_boelger</vt:lpstr>
      <vt:lpstr>PowerPoint-præsentation</vt:lpstr>
      <vt:lpstr>PowerPoint-præsentation</vt:lpstr>
      <vt:lpstr>Hvorfor AAU-ID?</vt:lpstr>
      <vt:lpstr>Formål</vt:lpstr>
      <vt:lpstr>Projektoverblik</vt:lpstr>
      <vt:lpstr>PowerPoint-præsentation</vt:lpstr>
      <vt:lpstr>PowerPoint-præsentation</vt:lpstr>
      <vt:lpstr>Hvor tager vi fat nu?</vt:lpstr>
      <vt:lpstr>Gevinster</vt:lpstr>
      <vt:lpstr>PowerPoint-præsentation</vt:lpstr>
      <vt:lpstr>PowerPoint-præsentation</vt:lpstr>
      <vt:lpstr>En praksisorienteret løsning kræver brugerinvolvering!</vt:lpstr>
      <vt:lpstr>PowerPoint-præsentation</vt:lpstr>
      <vt:lpstr>Spørgsmål?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AAU-ID d. 28.04.2016</dc:title>
  <dc:creator>Lotte Bonderup</dc:creator>
  <cp:lastModifiedBy>Lotte Bonderup</cp:lastModifiedBy>
  <cp:revision>90</cp:revision>
  <cp:lastPrinted>2018-02-28T10:31:38Z</cp:lastPrinted>
  <dcterms:created xsi:type="dcterms:W3CDTF">2016-04-26T10:29:01Z</dcterms:created>
  <dcterms:modified xsi:type="dcterms:W3CDTF">2018-03-09T09:05:49Z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0x010100E5D342C436B1244A886FFF02B7E11296</vt:lpwstr>
  </property>
</Properties>
</file>