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6"/>
  </p:notesMasterIdLst>
  <p:sldIdLst>
    <p:sldId id="273" r:id="rId5"/>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8" autoAdjust="0"/>
    <p:restoredTop sz="95928" autoAdjust="0"/>
  </p:normalViewPr>
  <p:slideViewPr>
    <p:cSldViewPr snapToGrid="0">
      <p:cViewPr varScale="1">
        <p:scale>
          <a:sx n="110" d="100"/>
          <a:sy n="110" d="100"/>
        </p:scale>
        <p:origin x="60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nne Fuglsang Welling Farsinsen" userId="e7aed1a8-5981-479e-a348-bd4ef2c508a6" providerId="ADAL" clId="{5457BAEB-A5D9-DB41-90FA-53B66DBB5396}"/>
    <pc:docChg chg="modSld">
      <pc:chgData name="Marianne Fuglsang Welling Farsinsen" userId="e7aed1a8-5981-479e-a348-bd4ef2c508a6" providerId="ADAL" clId="{5457BAEB-A5D9-DB41-90FA-53B66DBB5396}" dt="2019-10-09T08:24:24.366" v="0" actId="20577"/>
      <pc:docMkLst>
        <pc:docMk/>
      </pc:docMkLst>
      <pc:sldChg chg="modSp">
        <pc:chgData name="Marianne Fuglsang Welling Farsinsen" userId="e7aed1a8-5981-479e-a348-bd4ef2c508a6" providerId="ADAL" clId="{5457BAEB-A5D9-DB41-90FA-53B66DBB5396}" dt="2019-10-09T08:24:24.366" v="0" actId="20577"/>
        <pc:sldMkLst>
          <pc:docMk/>
          <pc:sldMk cId="1168623547" sldId="273"/>
        </pc:sldMkLst>
        <pc:spChg chg="mod">
          <ac:chgData name="Marianne Fuglsang Welling Farsinsen" userId="e7aed1a8-5981-479e-a348-bd4ef2c508a6" providerId="ADAL" clId="{5457BAEB-A5D9-DB41-90FA-53B66DBB5396}" dt="2019-10-09T08:24:24.366" v="0" actId="20577"/>
          <ac:spMkLst>
            <pc:docMk/>
            <pc:sldMk cId="1168623547" sldId="273"/>
            <ac:spMk id="2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20F181-BB3B-42C4-98CC-9DF09B4852D1}" type="datetimeFigureOut">
              <a:rPr lang="da-DK" smtClean="0"/>
              <a:t>09/10/2019</a:t>
            </a:fld>
            <a:endParaRPr lang="da-D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DA6EE2-D415-46F5-8082-026BD159538F}" type="slidenum">
              <a:rPr lang="da-DK" smtClean="0"/>
              <a:t>‹nr.›</a:t>
            </a:fld>
            <a:endParaRPr lang="da-DK"/>
          </a:p>
        </p:txBody>
      </p:sp>
    </p:spTree>
    <p:extLst>
      <p:ext uri="{BB962C8B-B14F-4D97-AF65-F5344CB8AC3E}">
        <p14:creationId xmlns:p14="http://schemas.microsoft.com/office/powerpoint/2010/main" val="3805818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design.aau.dk/skabeloner/powerpoint"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rugerguide">
    <p:spTree>
      <p:nvGrpSpPr>
        <p:cNvPr id="1" name=""/>
        <p:cNvGrpSpPr/>
        <p:nvPr/>
      </p:nvGrpSpPr>
      <p:grpSpPr>
        <a:xfrm>
          <a:off x="0" y="0"/>
          <a:ext cx="0" cy="0"/>
          <a:chOff x="0" y="0"/>
          <a:chExt cx="0" cy="0"/>
        </a:xfrm>
      </p:grpSpPr>
      <p:sp>
        <p:nvSpPr>
          <p:cNvPr id="2" name="Rektangel 1"/>
          <p:cNvSpPr/>
          <p:nvPr userDrawn="1"/>
        </p:nvSpPr>
        <p:spPr>
          <a:xfrm>
            <a:off x="505731" y="1155050"/>
            <a:ext cx="8091261" cy="369332"/>
          </a:xfrm>
          <a:prstGeom prst="rect">
            <a:avLst/>
          </a:prstGeom>
        </p:spPr>
        <p:txBody>
          <a:bodyPr wrap="square">
            <a:spAutoFit/>
          </a:bodyPr>
          <a:lstStyle/>
          <a:p>
            <a:r>
              <a:rPr lang="en-US" dirty="0">
                <a:solidFill>
                  <a:srgbClr val="DF6752"/>
                </a:solidFill>
              </a:rPr>
              <a:t>- SLET DETTE SLIDE, FØR DU FÆRDIGGØR PRÆSENTATIONEN</a:t>
            </a:r>
            <a:endParaRPr lang="da-DK" dirty="0">
              <a:solidFill>
                <a:srgbClr val="DF6752"/>
              </a:solidFill>
            </a:endParaRPr>
          </a:p>
        </p:txBody>
      </p:sp>
      <p:sp>
        <p:nvSpPr>
          <p:cNvPr id="5" name="Text Box 48"/>
          <p:cNvSpPr txBox="1">
            <a:spLocks noChangeArrowheads="1"/>
          </p:cNvSpPr>
          <p:nvPr userDrawn="1"/>
        </p:nvSpPr>
        <p:spPr bwMode="auto">
          <a:xfrm>
            <a:off x="587375" y="1960595"/>
            <a:ext cx="2327618" cy="3208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00000"/>
              </a:lnSpc>
              <a:spcAft>
                <a:spcPts val="600"/>
              </a:spcAft>
              <a:defRPr/>
            </a:pPr>
            <a:r>
              <a:rPr lang="da-DK" sz="1000" b="1" spc="300" noProof="1">
                <a:solidFill>
                  <a:schemeClr val="tx1"/>
                </a:solidFill>
                <a:latin typeface="+mn-lt"/>
                <a:cs typeface="Arial" panose="020B0604020202020204" pitchFamily="34" charset="0"/>
              </a:rPr>
              <a:t>AAU-SKABELONER TIL POWERPOINT</a:t>
            </a:r>
            <a:br>
              <a:rPr lang="da-DK" sz="1000" b="1" noProof="1">
                <a:solidFill>
                  <a:schemeClr val="tx1"/>
                </a:solidFill>
                <a:latin typeface="+mn-lt"/>
                <a:cs typeface="Arial" panose="020B0604020202020204" pitchFamily="34" charset="0"/>
              </a:rPr>
            </a:br>
            <a:br>
              <a:rPr lang="da-DK" sz="1000" b="1" noProof="1">
                <a:solidFill>
                  <a:schemeClr val="tx1"/>
                </a:solidFill>
                <a:latin typeface="+mn-lt"/>
                <a:cs typeface="Arial" panose="020B0604020202020204" pitchFamily="34" charset="0"/>
              </a:rPr>
            </a:br>
            <a:r>
              <a:rPr lang="da-DK" sz="900" b="0" dirty="0">
                <a:effectLst/>
                <a:latin typeface="+mn-lt"/>
                <a:ea typeface="Calibri" panose="020F0502020204030204" pitchFamily="34" charset="0"/>
                <a:cs typeface="Times New Roman" panose="02020603050405020304" pitchFamily="18" charset="0"/>
              </a:rPr>
              <a:t>Når du åbner PowerPoint på din pc, kan du vælge</a:t>
            </a:r>
            <a:r>
              <a:rPr lang="da-DK" sz="900" b="0" baseline="0" dirty="0">
                <a:effectLst/>
                <a:latin typeface="+mn-lt"/>
                <a:ea typeface="Calibri" panose="020F0502020204030204" pitchFamily="34" charset="0"/>
                <a:cs typeface="Times New Roman" panose="02020603050405020304" pitchFamily="18" charset="0"/>
              </a:rPr>
              <a:t> mellem to </a:t>
            </a:r>
            <a:r>
              <a:rPr lang="da-DK" sz="900" b="0" dirty="0">
                <a:effectLst/>
                <a:latin typeface="+mn-lt"/>
                <a:ea typeface="Calibri" panose="020F0502020204030204" pitchFamily="34" charset="0"/>
                <a:cs typeface="Times New Roman" panose="02020603050405020304" pitchFamily="18" charset="0"/>
              </a:rPr>
              <a:t>skabeloner i 16:9-format med</a:t>
            </a:r>
            <a:r>
              <a:rPr lang="da-DK" sz="900" b="0" baseline="0" dirty="0">
                <a:effectLst/>
                <a:latin typeface="+mn-lt"/>
                <a:ea typeface="Calibri" panose="020F0502020204030204" pitchFamily="34" charset="0"/>
                <a:cs typeface="Times New Roman" panose="02020603050405020304" pitchFamily="18" charset="0"/>
              </a:rPr>
              <a:t> enten det danske eller engelske AAU-logo.</a:t>
            </a:r>
            <a:endParaRPr lang="da-DK" sz="900" b="0" dirty="0">
              <a:effectLst/>
              <a:latin typeface="+mn-lt"/>
              <a:ea typeface="Calibri" panose="020F0502020204030204" pitchFamily="34" charset="0"/>
              <a:cs typeface="Times New Roman" panose="02020603050405020304" pitchFamily="18" charset="0"/>
            </a:endParaRPr>
          </a:p>
          <a:p>
            <a:pPr>
              <a:lnSpc>
                <a:spcPct val="100000"/>
              </a:lnSpc>
              <a:spcAft>
                <a:spcPts val="1000"/>
              </a:spcAft>
            </a:pPr>
            <a:r>
              <a:rPr lang="da-DK" sz="900" b="0" dirty="0">
                <a:effectLst/>
                <a:latin typeface="+mn-lt"/>
                <a:ea typeface="Calibri" panose="020F0502020204030204" pitchFamily="34" charset="0"/>
                <a:cs typeface="Times New Roman" panose="02020603050405020304" pitchFamily="18" charset="0"/>
              </a:rPr>
              <a:t>Det</a:t>
            </a:r>
            <a:r>
              <a:rPr lang="da-DK" sz="900" b="0" baseline="0" dirty="0">
                <a:effectLst/>
                <a:latin typeface="+mn-lt"/>
                <a:ea typeface="Calibri" panose="020F0502020204030204" pitchFamily="34" charset="0"/>
                <a:cs typeface="Times New Roman" panose="02020603050405020304" pitchFamily="18" charset="0"/>
              </a:rPr>
              <a:t> er også muligt at hente PowerPoint-skabelonerne på: </a:t>
            </a:r>
            <a:r>
              <a:rPr lang="da-DK" sz="900" b="0" baseline="0" dirty="0">
                <a:effectLst/>
                <a:latin typeface="+mn-lt"/>
                <a:ea typeface="Calibri" panose="020F0502020204030204" pitchFamily="34" charset="0"/>
                <a:cs typeface="Times New Roman" panose="02020603050405020304" pitchFamily="18" charset="0"/>
                <a:hlinkClick r:id="rId2"/>
              </a:rPr>
              <a:t>www.design.aau.dk/skabeloner/</a:t>
            </a:r>
            <a:r>
              <a:rPr lang="da-DK" sz="900" b="0" baseline="0" dirty="0" err="1">
                <a:effectLst/>
                <a:latin typeface="+mn-lt"/>
                <a:ea typeface="Calibri" panose="020F0502020204030204" pitchFamily="34" charset="0"/>
                <a:cs typeface="Times New Roman" panose="02020603050405020304" pitchFamily="18" charset="0"/>
                <a:hlinkClick r:id="rId2"/>
              </a:rPr>
              <a:t>powerpoint</a:t>
            </a:r>
            <a:r>
              <a:rPr lang="da-DK" sz="900" b="0" baseline="0" dirty="0">
                <a:effectLst/>
                <a:latin typeface="+mn-lt"/>
                <a:ea typeface="Calibri" panose="020F0502020204030204" pitchFamily="34" charset="0"/>
                <a:cs typeface="Times New Roman" panose="02020603050405020304" pitchFamily="18" charset="0"/>
              </a:rPr>
              <a:t>. Her kan du også hente den generelle AAU PowerPoint til inspiration. Denne vil løbende blive opdateret med de nyeste tal og informationer. Du kan her slette de slides du ikke vil bruge. </a:t>
            </a:r>
          </a:p>
          <a:p>
            <a:pPr marL="0" marR="0" lvl="0" indent="0" algn="l" defTabSz="914330" rtl="0" eaLnBrk="0" fontAlgn="auto" latinLnBrk="0" hangingPunct="0">
              <a:lnSpc>
                <a:spcPct val="100000"/>
              </a:lnSpc>
              <a:spcBef>
                <a:spcPts val="0"/>
              </a:spcBef>
              <a:spcAft>
                <a:spcPts val="1000"/>
              </a:spcAft>
              <a:buClrTx/>
              <a:buSzTx/>
              <a:buFontTx/>
              <a:buNone/>
              <a:tabLst/>
              <a:defRPr/>
            </a:pPr>
            <a:r>
              <a:rPr lang="da-DK" sz="1000" b="1" kern="1200" spc="300" noProof="1">
                <a:solidFill>
                  <a:schemeClr val="tx1"/>
                </a:solidFill>
                <a:latin typeface="Arial" charset="0"/>
                <a:ea typeface="+mn-ea"/>
                <a:cs typeface="Arial" panose="020B0604020202020204" pitchFamily="34" charset="0"/>
              </a:rPr>
              <a:t>SKRIFT</a:t>
            </a:r>
            <a:br>
              <a:rPr lang="da-DK" sz="1000" b="1" kern="1200" spc="300" noProof="1">
                <a:solidFill>
                  <a:schemeClr val="tx1"/>
                </a:solidFill>
                <a:latin typeface="Arial" charset="0"/>
                <a:ea typeface="+mn-ea"/>
                <a:cs typeface="Arial" panose="020B0604020202020204" pitchFamily="34" charset="0"/>
              </a:rPr>
            </a:br>
            <a:br>
              <a:rPr lang="da-DK" sz="1050" b="1" kern="1200" noProof="1">
                <a:solidFill>
                  <a:schemeClr val="tx1"/>
                </a:solidFill>
                <a:latin typeface="Arial" charset="0"/>
                <a:ea typeface="+mn-ea"/>
                <a:cs typeface="Arial" panose="020B0604020202020204" pitchFamily="34" charset="0"/>
              </a:rPr>
            </a:br>
            <a:r>
              <a:rPr lang="da-DK" altLang="da-DK" sz="900" b="0" kern="1200" noProof="1">
                <a:solidFill>
                  <a:schemeClr val="tx1"/>
                </a:solidFill>
                <a:latin typeface="Arial" charset="0"/>
                <a:ea typeface="+mn-ea"/>
                <a:cs typeface="Arial" panose="020B0604020202020204" pitchFamily="34" charset="0"/>
              </a:rPr>
              <a:t>AAU anvender vores</a:t>
            </a:r>
            <a:r>
              <a:rPr lang="da-DK" altLang="da-DK" sz="900" b="0" kern="1200" baseline="0" noProof="1">
                <a:solidFill>
                  <a:schemeClr val="tx1"/>
                </a:solidFill>
                <a:latin typeface="Arial" charset="0"/>
                <a:ea typeface="+mn-ea"/>
                <a:cs typeface="Arial" panose="020B0604020202020204" pitchFamily="34" charset="0"/>
              </a:rPr>
              <a:t> sekundære </a:t>
            </a:r>
            <a:r>
              <a:rPr lang="da-DK" altLang="da-DK" sz="900" b="0" kern="1200" noProof="1">
                <a:solidFill>
                  <a:schemeClr val="tx1"/>
                </a:solidFill>
                <a:latin typeface="Arial" charset="0"/>
                <a:ea typeface="+mn-ea"/>
                <a:cs typeface="Arial" panose="020B0604020202020204" pitchFamily="34" charset="0"/>
              </a:rPr>
              <a:t>skrifttype Arial i PowerPoint-præsentationer.</a:t>
            </a:r>
          </a:p>
          <a:p>
            <a:pPr>
              <a:lnSpc>
                <a:spcPct val="115000"/>
              </a:lnSpc>
              <a:spcAft>
                <a:spcPts val="1000"/>
              </a:spcAft>
            </a:pPr>
            <a:endParaRPr lang="da-DK" sz="900" b="0" dirty="0">
              <a:effectLst/>
              <a:latin typeface="+mn-lt"/>
              <a:ea typeface="Calibri" panose="020F0502020204030204" pitchFamily="34" charset="0"/>
              <a:cs typeface="Times New Roman" panose="02020603050405020304" pitchFamily="18" charset="0"/>
            </a:endParaRPr>
          </a:p>
        </p:txBody>
      </p:sp>
      <p:sp>
        <p:nvSpPr>
          <p:cNvPr id="12" name="Text Box 48"/>
          <p:cNvSpPr txBox="1">
            <a:spLocks noChangeArrowheads="1"/>
          </p:cNvSpPr>
          <p:nvPr userDrawn="1"/>
        </p:nvSpPr>
        <p:spPr bwMode="auto">
          <a:xfrm>
            <a:off x="6269374" y="1960595"/>
            <a:ext cx="2327618" cy="3821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defRPr/>
            </a:pPr>
            <a:r>
              <a:rPr lang="da-DK" sz="1000" b="1" kern="1200" spc="300" noProof="1">
                <a:solidFill>
                  <a:schemeClr val="tx1"/>
                </a:solidFill>
                <a:latin typeface="+mn-lt"/>
                <a:ea typeface="+mn-ea"/>
                <a:cs typeface="Arial" panose="020B0604020202020204" pitchFamily="34" charset="0"/>
              </a:rPr>
              <a:t>SKABELONENS FARVER</a:t>
            </a:r>
          </a:p>
          <a:p>
            <a:pPr eaLnBrk="1" hangingPunct="1">
              <a:lnSpc>
                <a:spcPct val="90000"/>
              </a:lnSpc>
              <a:spcAft>
                <a:spcPts val="600"/>
              </a:spcAft>
              <a:defRPr/>
            </a:pPr>
            <a:br>
              <a:rPr lang="da-DK" sz="1100" b="1" kern="1200" noProof="1">
                <a:solidFill>
                  <a:schemeClr val="tx1"/>
                </a:solidFill>
                <a:latin typeface="Arial" charset="0"/>
                <a:ea typeface="+mn-ea"/>
                <a:cs typeface="Arial" panose="020B0604020202020204" pitchFamily="34" charset="0"/>
              </a:rPr>
            </a:br>
            <a:r>
              <a:rPr lang="da-DK" sz="900" b="0" kern="1200" noProof="1">
                <a:solidFill>
                  <a:schemeClr val="tx1"/>
                </a:solidFill>
                <a:latin typeface="Arial" charset="0"/>
                <a:ea typeface="+mn-ea"/>
                <a:cs typeface="Arial" panose="020B0604020202020204" pitchFamily="34" charset="0"/>
              </a:rPr>
              <a:t>Du kan vælge mellem en række farver til baggrunde og grafer.</a:t>
            </a:r>
          </a:p>
          <a:p>
            <a:pPr eaLnBrk="1" hangingPunct="1">
              <a:lnSpc>
                <a:spcPct val="90000"/>
              </a:lnSpc>
              <a:spcAft>
                <a:spcPts val="600"/>
              </a:spcAft>
              <a:defRPr/>
            </a:pPr>
            <a:r>
              <a:rPr lang="da-DK" sz="900" b="0" kern="1200" noProof="1">
                <a:solidFill>
                  <a:schemeClr val="tx1"/>
                </a:solidFill>
                <a:latin typeface="Arial" charset="0"/>
                <a:ea typeface="+mn-ea"/>
                <a:cs typeface="Arial" panose="020B0604020202020204" pitchFamily="34" charset="0"/>
              </a:rPr>
              <a:t>Højreklik på den flade, du vil skifte farve på, og derefter malerbøtte-ikonet (Fyldfarve til figur)</a:t>
            </a:r>
          </a:p>
          <a:p>
            <a:pPr eaLnBrk="1" hangingPunct="1">
              <a:lnSpc>
                <a:spcPct val="90000"/>
              </a:lnSpc>
              <a:spcAft>
                <a:spcPts val="600"/>
              </a:spcAft>
              <a:defRPr/>
            </a:pPr>
            <a:endParaRPr lang="da-DK" sz="1000" b="1" spc="300" noProof="1">
              <a:solidFill>
                <a:schemeClr val="tx1"/>
              </a:solidFill>
              <a:latin typeface="+mn-lt"/>
              <a:cs typeface="Arial" panose="020B0604020202020204" pitchFamily="34" charset="0"/>
            </a:endParaRPr>
          </a:p>
          <a:p>
            <a:pPr eaLnBrk="1" hangingPunct="1">
              <a:lnSpc>
                <a:spcPct val="90000"/>
              </a:lnSpc>
              <a:spcAft>
                <a:spcPts val="600"/>
              </a:spcAft>
              <a:defRPr/>
            </a:pPr>
            <a:r>
              <a:rPr lang="da-DK" sz="1000" b="1" spc="300" noProof="1">
                <a:solidFill>
                  <a:schemeClr val="tx1"/>
                </a:solidFill>
                <a:latin typeface="+mn-lt"/>
                <a:cs typeface="Arial" panose="020B0604020202020204" pitchFamily="34" charset="0"/>
              </a:rPr>
              <a:t>BILLEDSTØRRELSER</a:t>
            </a:r>
          </a:p>
          <a:p>
            <a:pPr eaLnBrk="1" hangingPunct="1">
              <a:lnSpc>
                <a:spcPct val="90000"/>
              </a:lnSpc>
              <a:spcAft>
                <a:spcPts val="600"/>
              </a:spcAft>
              <a:defRPr/>
            </a:pPr>
            <a:br>
              <a:rPr lang="da-DK" sz="1000" b="1" noProof="1">
                <a:solidFill>
                  <a:schemeClr val="tx1"/>
                </a:solidFill>
                <a:latin typeface="+mj-lt"/>
                <a:cs typeface="Arial" panose="020B0604020202020204" pitchFamily="34" charset="0"/>
              </a:rPr>
            </a:br>
            <a:r>
              <a:rPr lang="da-DK" sz="900" b="0" noProof="1">
                <a:solidFill>
                  <a:schemeClr val="tx1"/>
                </a:solidFill>
                <a:latin typeface="+mn-lt"/>
                <a:cs typeface="Arial" panose="020B0604020202020204" pitchFamily="34" charset="0"/>
              </a:rPr>
              <a:t>Sørg</a:t>
            </a:r>
            <a:r>
              <a:rPr lang="da-DK" sz="900" b="0" baseline="0" noProof="1">
                <a:solidFill>
                  <a:schemeClr val="tx1"/>
                </a:solidFill>
                <a:latin typeface="+mn-lt"/>
                <a:cs typeface="Arial" panose="020B0604020202020204" pitchFamily="34" charset="0"/>
              </a:rPr>
              <a:t> for at bruge højkvalitetsbilleder i de forskellige layouts. Undgå at skulle skalerer små billeder op, da dette vil gøre dem pixileret og se uprofessionelt ud. </a:t>
            </a:r>
          </a:p>
          <a:p>
            <a:pPr eaLnBrk="1" hangingPunct="1">
              <a:lnSpc>
                <a:spcPct val="90000"/>
              </a:lnSpc>
              <a:spcAft>
                <a:spcPts val="600"/>
              </a:spcAft>
              <a:defRPr/>
            </a:pPr>
            <a:r>
              <a:rPr lang="da-DK" sz="900" b="0" baseline="0" noProof="1">
                <a:solidFill>
                  <a:schemeClr val="tx1"/>
                </a:solidFill>
                <a:latin typeface="+mn-lt"/>
                <a:cs typeface="Arial" panose="020B0604020202020204" pitchFamily="34" charset="0"/>
              </a:rPr>
              <a:t>Via Skyfish vil i kunne søge og downloade højkvalitetsbilleder fra AAU. </a:t>
            </a:r>
          </a:p>
          <a:p>
            <a:pPr eaLnBrk="1" hangingPunct="1">
              <a:lnSpc>
                <a:spcPct val="90000"/>
              </a:lnSpc>
              <a:spcAft>
                <a:spcPts val="600"/>
              </a:spcAft>
              <a:defRPr/>
            </a:pPr>
            <a:r>
              <a:rPr lang="da-DK" sz="900" b="0" baseline="0" noProof="1">
                <a:solidFill>
                  <a:schemeClr val="tx1"/>
                </a:solidFill>
                <a:latin typeface="+mn-lt"/>
                <a:cs typeface="Arial" panose="020B0604020202020204" pitchFamily="34" charset="0"/>
              </a:rPr>
              <a:t>Mange højkvalitetsbilleder giver selvfølgelig en stor filstørrelse på PowerPointen. Hvis dette bliver et problem, kan det løses når i gemmer præsentationen under: </a:t>
            </a:r>
            <a:br>
              <a:rPr lang="da-DK" sz="900" b="0" baseline="0" noProof="1">
                <a:solidFill>
                  <a:schemeClr val="tx1"/>
                </a:solidFill>
                <a:latin typeface="+mn-lt"/>
                <a:cs typeface="Arial" panose="020B0604020202020204" pitchFamily="34" charset="0"/>
              </a:rPr>
            </a:br>
            <a:r>
              <a:rPr lang="da-DK" sz="900" b="1" baseline="0" noProof="1">
                <a:solidFill>
                  <a:schemeClr val="tx1"/>
                </a:solidFill>
                <a:latin typeface="+mn-lt"/>
                <a:cs typeface="Arial" panose="020B0604020202020204" pitchFamily="34" charset="0"/>
              </a:rPr>
              <a:t>Gem som  - Gennemse - Komprimeringsindstillinger. </a:t>
            </a:r>
            <a:r>
              <a:rPr lang="da-DK" sz="900" b="0" baseline="0" noProof="1">
                <a:solidFill>
                  <a:schemeClr val="tx1"/>
                </a:solidFill>
                <a:latin typeface="+mn-lt"/>
                <a:cs typeface="Arial" panose="020B0604020202020204" pitchFamily="34" charset="0"/>
              </a:rPr>
              <a:t>Sørg dog for ikke at gemme under 150 ppi. </a:t>
            </a:r>
          </a:p>
        </p:txBody>
      </p:sp>
      <p:sp>
        <p:nvSpPr>
          <p:cNvPr id="13" name="Text Box 48"/>
          <p:cNvSpPr txBox="1">
            <a:spLocks noChangeArrowheads="1"/>
          </p:cNvSpPr>
          <p:nvPr userDrawn="1"/>
        </p:nvSpPr>
        <p:spPr bwMode="auto">
          <a:xfrm>
            <a:off x="9116078" y="1959811"/>
            <a:ext cx="2285301" cy="3565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defRPr/>
            </a:pPr>
            <a:r>
              <a:rPr lang="da-DK" sz="1000" b="1" kern="1200" spc="300" noProof="1">
                <a:solidFill>
                  <a:schemeClr val="tx1"/>
                </a:solidFill>
                <a:latin typeface="Arial" charset="0"/>
                <a:ea typeface="+mn-ea"/>
                <a:cs typeface="Arial" panose="020B0604020202020204" pitchFamily="34" charset="0"/>
              </a:rPr>
              <a:t>INDSÆT BILLEDE</a:t>
            </a:r>
          </a:p>
          <a:p>
            <a:pPr eaLnBrk="1" hangingPunct="1">
              <a:lnSpc>
                <a:spcPct val="90000"/>
              </a:lnSpc>
              <a:spcAft>
                <a:spcPts val="600"/>
              </a:spcAft>
              <a:defRPr/>
            </a:pPr>
            <a:br>
              <a:rPr lang="da-DK" sz="1100" b="1" kern="1200" noProof="1">
                <a:solidFill>
                  <a:schemeClr val="tx1"/>
                </a:solidFill>
                <a:latin typeface="Arial" charset="0"/>
                <a:ea typeface="+mn-ea"/>
                <a:cs typeface="Arial" panose="020B0604020202020204" pitchFamily="34" charset="0"/>
              </a:rPr>
            </a:br>
            <a:r>
              <a:rPr lang="da-DK" sz="900" b="0" kern="1200" noProof="1">
                <a:solidFill>
                  <a:schemeClr val="tx1"/>
                </a:solidFill>
                <a:latin typeface="Arial" charset="0"/>
                <a:ea typeface="+mn-ea"/>
                <a:cs typeface="Arial" panose="020B0604020202020204" pitchFamily="34" charset="0"/>
              </a:rPr>
              <a:t>På layouts med billedholder: Klik på ikon og vælg </a:t>
            </a:r>
            <a:r>
              <a:rPr lang="da-DK" sz="900" b="1" kern="1200" noProof="1">
                <a:solidFill>
                  <a:schemeClr val="tx1"/>
                </a:solidFill>
                <a:latin typeface="Arial" charset="0"/>
                <a:ea typeface="+mn-ea"/>
                <a:cs typeface="Arial" panose="020B0604020202020204" pitchFamily="34" charset="0"/>
              </a:rPr>
              <a:t>Indsæt</a:t>
            </a:r>
          </a:p>
          <a:p>
            <a:pPr eaLnBrk="1" hangingPunct="1">
              <a:lnSpc>
                <a:spcPct val="90000"/>
              </a:lnSpc>
              <a:spcAft>
                <a:spcPts val="600"/>
              </a:spcAft>
              <a:defRPr/>
            </a:pPr>
            <a:r>
              <a:rPr lang="da-DK" sz="900" b="0" kern="1200" noProof="1">
                <a:solidFill>
                  <a:schemeClr val="tx1"/>
                </a:solidFill>
                <a:latin typeface="Arial" charset="0"/>
                <a:ea typeface="+mn-ea"/>
                <a:cs typeface="Arial" panose="020B0604020202020204" pitchFamily="34" charset="0"/>
              </a:rPr>
              <a:t>Teksten ”Klik her, hvis du vil udskifte billedet” bliver ikke vist i din præsentation.  </a:t>
            </a:r>
          </a:p>
          <a:p>
            <a:pPr eaLnBrk="1" hangingPunct="1">
              <a:lnSpc>
                <a:spcPct val="90000"/>
              </a:lnSpc>
              <a:spcAft>
                <a:spcPts val="600"/>
              </a:spcAft>
              <a:defRPr/>
            </a:pPr>
            <a:endParaRPr lang="da-DK" sz="1000" b="1" noProof="1">
              <a:solidFill>
                <a:schemeClr val="tx1"/>
              </a:solidFill>
              <a:latin typeface="+mj-lt"/>
              <a:cs typeface="Arial" panose="020B0604020202020204" pitchFamily="34" charset="0"/>
            </a:endParaRPr>
          </a:p>
          <a:p>
            <a:pPr eaLnBrk="1" hangingPunct="1">
              <a:lnSpc>
                <a:spcPct val="90000"/>
              </a:lnSpc>
              <a:spcAft>
                <a:spcPts val="600"/>
              </a:spcAft>
              <a:defRPr/>
            </a:pPr>
            <a:r>
              <a:rPr lang="da-DK" sz="1000" b="1" spc="300" noProof="1">
                <a:solidFill>
                  <a:schemeClr val="tx1"/>
                </a:solidFill>
                <a:latin typeface="+mn-lt"/>
                <a:cs typeface="Arial" panose="020B0604020202020204" pitchFamily="34" charset="0"/>
              </a:rPr>
              <a:t>BESKÆR BILLEDE</a:t>
            </a:r>
          </a:p>
          <a:p>
            <a:pPr eaLnBrk="1" hangingPunct="1">
              <a:lnSpc>
                <a:spcPct val="90000"/>
              </a:lnSpc>
              <a:spcAft>
                <a:spcPts val="600"/>
              </a:spcAft>
              <a:defRPr/>
            </a:pPr>
            <a:br>
              <a:rPr lang="da-DK" sz="1000" b="1" noProof="1">
                <a:solidFill>
                  <a:schemeClr val="tx1"/>
                </a:solidFill>
                <a:latin typeface="+mj-lt"/>
                <a:cs typeface="Arial" panose="020B0604020202020204" pitchFamily="34" charset="0"/>
              </a:rPr>
            </a:br>
            <a:r>
              <a:rPr lang="da-DK" sz="900" b="1" kern="1200" noProof="1">
                <a:solidFill>
                  <a:schemeClr val="tx1"/>
                </a:solidFill>
                <a:latin typeface="Arial" charset="0"/>
                <a:ea typeface="+mn-ea"/>
                <a:cs typeface="Arial" panose="020B0604020202020204" pitchFamily="34" charset="0"/>
              </a:rPr>
              <a:t>1</a:t>
            </a:r>
            <a:r>
              <a:rPr lang="da-DK" sz="900" b="0" kern="1200" noProof="1">
                <a:solidFill>
                  <a:schemeClr val="tx1"/>
                </a:solidFill>
                <a:latin typeface="Arial" charset="0"/>
                <a:ea typeface="+mn-ea"/>
                <a:cs typeface="Arial" panose="020B0604020202020204" pitchFamily="34" charset="0"/>
              </a:rPr>
              <a:t>. Klik </a:t>
            </a:r>
            <a:r>
              <a:rPr lang="da-DK" sz="900" b="1" kern="1200" noProof="1">
                <a:solidFill>
                  <a:schemeClr val="tx1"/>
                </a:solidFill>
                <a:latin typeface="Arial" charset="0"/>
                <a:ea typeface="+mn-ea"/>
                <a:cs typeface="Arial" panose="020B0604020202020204" pitchFamily="34" charset="0"/>
              </a:rPr>
              <a:t>Beskær</a:t>
            </a:r>
            <a:r>
              <a:rPr lang="da-DK" sz="900" b="0" kern="1200" noProof="1">
                <a:solidFill>
                  <a:schemeClr val="tx1"/>
                </a:solidFill>
                <a:latin typeface="Arial" charset="0"/>
                <a:ea typeface="+mn-ea"/>
                <a:cs typeface="Arial" panose="020B0604020202020204" pitchFamily="34" charset="0"/>
              </a:rPr>
              <a:t> </a:t>
            </a:r>
            <a:r>
              <a:rPr lang="da-DK" sz="900" b="0" i="1" kern="1200" noProof="1">
                <a:solidFill>
                  <a:schemeClr val="tx1"/>
                </a:solidFill>
                <a:latin typeface="Arial" charset="0"/>
                <a:ea typeface="+mn-ea"/>
                <a:cs typeface="Arial" panose="020B0604020202020204" pitchFamily="34" charset="0"/>
              </a:rPr>
              <a:t>(højreklik på billedet og tryk på ikonet som er vist til højre) </a:t>
            </a:r>
            <a:r>
              <a:rPr lang="da-DK" sz="900" b="0" kern="1200" noProof="1">
                <a:solidFill>
                  <a:schemeClr val="tx1"/>
                </a:solidFill>
                <a:latin typeface="Arial" charset="0"/>
                <a:ea typeface="+mn-ea"/>
                <a:cs typeface="Arial" panose="020B0604020202020204" pitchFamily="34" charset="0"/>
              </a:rPr>
              <a:t>for at ændre billedets fokus/størrelse</a:t>
            </a:r>
          </a:p>
          <a:p>
            <a:pPr eaLnBrk="1" hangingPunct="1">
              <a:lnSpc>
                <a:spcPct val="90000"/>
              </a:lnSpc>
              <a:spcAft>
                <a:spcPts val="600"/>
              </a:spcAft>
              <a:defRPr/>
            </a:pPr>
            <a:r>
              <a:rPr lang="da-DK" sz="900" b="1" kern="1200" noProof="1">
                <a:solidFill>
                  <a:schemeClr val="tx1"/>
                </a:solidFill>
                <a:latin typeface="Arial" charset="0"/>
                <a:ea typeface="+mn-ea"/>
                <a:cs typeface="Arial" panose="020B0604020202020204" pitchFamily="34" charset="0"/>
              </a:rPr>
              <a:t>2. </a:t>
            </a:r>
            <a:r>
              <a:rPr lang="da-DK" sz="900" b="0" kern="1200" noProof="1">
                <a:solidFill>
                  <a:schemeClr val="tx1"/>
                </a:solidFill>
                <a:latin typeface="Arial" charset="0"/>
                <a:ea typeface="+mn-ea"/>
                <a:cs typeface="Arial" panose="020B0604020202020204" pitchFamily="34" charset="0"/>
              </a:rPr>
              <a:t>Ønsker du at skalere billedet </a:t>
            </a:r>
            <a:r>
              <a:rPr lang="da-DK" sz="900" i="1" kern="1200" noProof="1">
                <a:solidFill>
                  <a:schemeClr val="tx1"/>
                </a:solidFill>
                <a:latin typeface="Arial" charset="0"/>
                <a:ea typeface="+mn-ea"/>
                <a:cs typeface="Arial" panose="020B0604020202020204" pitchFamily="34" charset="0"/>
              </a:rPr>
              <a:t>(ændre billedets størrelse uden at ændre dets proportioner)</a:t>
            </a:r>
            <a:r>
              <a:rPr lang="da-DK" sz="900" b="0" i="1" kern="1200" noProof="1">
                <a:solidFill>
                  <a:schemeClr val="tx1"/>
                </a:solidFill>
                <a:latin typeface="Arial" charset="0"/>
                <a:ea typeface="+mn-ea"/>
                <a:cs typeface="Arial" panose="020B0604020202020204" pitchFamily="34" charset="0"/>
              </a:rPr>
              <a:t>, </a:t>
            </a:r>
            <a:r>
              <a:rPr lang="da-DK" sz="900" b="0" kern="1200" noProof="1">
                <a:solidFill>
                  <a:schemeClr val="tx1"/>
                </a:solidFill>
                <a:latin typeface="Arial" charset="0"/>
                <a:ea typeface="+mn-ea"/>
                <a:cs typeface="Arial" panose="020B0604020202020204" pitchFamily="34" charset="0"/>
              </a:rPr>
              <a:t>så hold </a:t>
            </a:r>
            <a:r>
              <a:rPr lang="da-DK" sz="900" b="1" kern="1200" noProof="1">
                <a:solidFill>
                  <a:schemeClr val="tx1"/>
                </a:solidFill>
                <a:latin typeface="Arial" charset="0"/>
                <a:ea typeface="+mn-ea"/>
                <a:cs typeface="Arial" panose="020B0604020202020204" pitchFamily="34" charset="0"/>
              </a:rPr>
              <a:t>SHIFT</a:t>
            </a:r>
            <a:r>
              <a:rPr lang="da-DK" sz="900" b="0" kern="1200" noProof="1">
                <a:solidFill>
                  <a:schemeClr val="tx1"/>
                </a:solidFill>
                <a:latin typeface="Arial" charset="0"/>
                <a:ea typeface="+mn-ea"/>
                <a:cs typeface="Arial" panose="020B0604020202020204" pitchFamily="34" charset="0"/>
              </a:rPr>
              <a:t>-knappen nede, mens du trækker i billedets hjørner</a:t>
            </a:r>
          </a:p>
          <a:p>
            <a:pPr eaLnBrk="1" hangingPunct="1">
              <a:lnSpc>
                <a:spcPct val="90000"/>
              </a:lnSpc>
              <a:spcAft>
                <a:spcPts val="600"/>
              </a:spcAft>
              <a:defRPr/>
            </a:pPr>
            <a:r>
              <a:rPr lang="da-DK" sz="900" b="1" kern="1200" noProof="1">
                <a:solidFill>
                  <a:schemeClr val="tx1"/>
                </a:solidFill>
                <a:latin typeface="Arial" charset="0"/>
                <a:ea typeface="+mn-ea"/>
                <a:cs typeface="Arial" panose="020B0604020202020204" pitchFamily="34" charset="0"/>
              </a:rPr>
              <a:t>3. </a:t>
            </a:r>
            <a:r>
              <a:rPr lang="da-DK" sz="900" b="0" kern="1200" noProof="1">
                <a:solidFill>
                  <a:schemeClr val="tx1"/>
                </a:solidFill>
                <a:latin typeface="Arial" charset="0"/>
                <a:ea typeface="+mn-ea"/>
                <a:cs typeface="Arial" panose="020B0604020202020204" pitchFamily="34" charset="0"/>
              </a:rPr>
              <a:t>Højreklik på billedet og vælg </a:t>
            </a:r>
            <a:r>
              <a:rPr lang="da-DK" sz="900" b="1" kern="1200" noProof="1">
                <a:solidFill>
                  <a:schemeClr val="tx1"/>
                </a:solidFill>
                <a:latin typeface="Arial" charset="0"/>
                <a:ea typeface="+mn-ea"/>
                <a:cs typeface="Arial" panose="020B0604020202020204" pitchFamily="34" charset="0"/>
              </a:rPr>
              <a:t>Placer bagerst</a:t>
            </a:r>
          </a:p>
          <a:p>
            <a:pPr eaLnBrk="1" hangingPunct="1">
              <a:lnSpc>
                <a:spcPct val="90000"/>
              </a:lnSpc>
              <a:spcAft>
                <a:spcPts val="600"/>
              </a:spcAft>
              <a:defRPr/>
            </a:pPr>
            <a:r>
              <a:rPr lang="da-DK" sz="900" b="1" kern="1200" noProof="1">
                <a:solidFill>
                  <a:schemeClr val="tx1"/>
                </a:solidFill>
                <a:latin typeface="Arial" charset="0"/>
                <a:ea typeface="+mn-ea"/>
                <a:cs typeface="Arial" panose="020B0604020202020204" pitchFamily="34" charset="0"/>
              </a:rPr>
              <a:t>Tip: </a:t>
            </a:r>
            <a:r>
              <a:rPr lang="da-DK" sz="900" b="0" kern="1200" noProof="1">
                <a:solidFill>
                  <a:schemeClr val="tx1"/>
                </a:solidFill>
                <a:latin typeface="Arial" charset="0"/>
                <a:ea typeface="+mn-ea"/>
                <a:cs typeface="Arial" panose="020B0604020202020204" pitchFamily="34" charset="0"/>
              </a:rPr>
              <a:t>Hvis du sletter billedet og indsætter et nyt, kan billedet lægge sig foran tekst og grafik. Hvis dette sker, skal du vælge billedet, højreklikke og vælge </a:t>
            </a:r>
            <a:r>
              <a:rPr lang="da-DK" sz="900" b="1" kern="1200" noProof="1">
                <a:solidFill>
                  <a:schemeClr val="tx1"/>
                </a:solidFill>
                <a:latin typeface="Arial" charset="0"/>
                <a:ea typeface="+mn-ea"/>
                <a:cs typeface="Arial" panose="020B0604020202020204" pitchFamily="34" charset="0"/>
              </a:rPr>
              <a:t>Placer bagerst</a:t>
            </a:r>
          </a:p>
        </p:txBody>
      </p:sp>
      <p:sp>
        <p:nvSpPr>
          <p:cNvPr id="15" name="Text Box 48"/>
          <p:cNvSpPr txBox="1">
            <a:spLocks noChangeArrowheads="1"/>
          </p:cNvSpPr>
          <p:nvPr userDrawn="1"/>
        </p:nvSpPr>
        <p:spPr bwMode="auto">
          <a:xfrm>
            <a:off x="9116078" y="5936014"/>
            <a:ext cx="2517848" cy="589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defRPr/>
            </a:pPr>
            <a:r>
              <a:rPr lang="da-DK" sz="1000" b="1" spc="300" noProof="1">
                <a:solidFill>
                  <a:schemeClr val="tx1"/>
                </a:solidFill>
                <a:latin typeface="+mn-lt"/>
                <a:cs typeface="Arial" panose="020B0604020202020204" pitchFamily="34" charset="0"/>
              </a:rPr>
              <a:t>MERE INFORMATION</a:t>
            </a:r>
          </a:p>
          <a:p>
            <a:pPr eaLnBrk="1" hangingPunct="1">
              <a:lnSpc>
                <a:spcPct val="90000"/>
              </a:lnSpc>
              <a:spcAft>
                <a:spcPts val="600"/>
              </a:spcAft>
              <a:defRPr/>
            </a:pPr>
            <a:br>
              <a:rPr lang="da-DK" sz="900" b="1" noProof="1">
                <a:solidFill>
                  <a:schemeClr val="tx1"/>
                </a:solidFill>
                <a:latin typeface="+mn-lt"/>
                <a:cs typeface="Arial" panose="020B0604020202020204" pitchFamily="34" charset="0"/>
              </a:rPr>
            </a:br>
            <a:r>
              <a:rPr lang="da-DK" sz="900" b="0" noProof="1">
                <a:solidFill>
                  <a:schemeClr val="tx1"/>
                </a:solidFill>
                <a:latin typeface="+mn-lt"/>
                <a:cs typeface="Arial" panose="020B0604020202020204" pitchFamily="34" charset="0"/>
              </a:rPr>
              <a:t>Se</a:t>
            </a:r>
            <a:r>
              <a:rPr lang="da-DK" sz="900" b="0" baseline="0" noProof="1">
                <a:solidFill>
                  <a:schemeClr val="tx1"/>
                </a:solidFill>
                <a:latin typeface="+mn-lt"/>
                <a:cs typeface="Arial" panose="020B0604020202020204" pitchFamily="34" charset="0"/>
              </a:rPr>
              <a:t> designguiden</a:t>
            </a:r>
            <a:r>
              <a:rPr lang="da-DK" sz="900" b="0" noProof="1">
                <a:solidFill>
                  <a:schemeClr val="tx1"/>
                </a:solidFill>
                <a:latin typeface="+mn-lt"/>
                <a:cs typeface="Arial" panose="020B0604020202020204" pitchFamily="34" charset="0"/>
              </a:rPr>
              <a:t> på</a:t>
            </a:r>
            <a:br>
              <a:rPr lang="da-DK" sz="900" b="0" baseline="0" noProof="1">
                <a:solidFill>
                  <a:schemeClr val="tx1"/>
                </a:solidFill>
                <a:latin typeface="+mn-lt"/>
                <a:cs typeface="Arial" panose="020B0604020202020204" pitchFamily="34" charset="0"/>
              </a:rPr>
            </a:br>
            <a:r>
              <a:rPr lang="da-DK" sz="900" b="0" kern="1200" baseline="0" dirty="0">
                <a:solidFill>
                  <a:schemeClr val="tx1"/>
                </a:solidFill>
                <a:effectLst/>
                <a:latin typeface="Arial" charset="0"/>
                <a:ea typeface="Calibri" panose="020F0502020204030204" pitchFamily="34" charset="0"/>
                <a:cs typeface="Times New Roman" panose="02020603050405020304" pitchFamily="18" charset="0"/>
                <a:hlinkClick r:id="rId2"/>
              </a:rPr>
              <a:t>www.design.aau.dk/skabeloner/powerpoint</a:t>
            </a:r>
            <a:endParaRPr lang="da-DK" sz="900" b="0" noProof="1">
              <a:solidFill>
                <a:schemeClr val="accent4"/>
              </a:solidFill>
              <a:latin typeface="+mj-lt"/>
              <a:cs typeface="Arial" panose="020B0604020202020204" pitchFamily="34" charset="0"/>
            </a:endParaRPr>
          </a:p>
        </p:txBody>
      </p:sp>
      <p:sp>
        <p:nvSpPr>
          <p:cNvPr id="16" name="Text Box 48"/>
          <p:cNvSpPr txBox="1">
            <a:spLocks noChangeArrowheads="1"/>
          </p:cNvSpPr>
          <p:nvPr userDrawn="1"/>
        </p:nvSpPr>
        <p:spPr bwMode="auto">
          <a:xfrm>
            <a:off x="3428374" y="1959811"/>
            <a:ext cx="2327618" cy="3442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330" rtl="0" eaLnBrk="1" fontAlgn="auto" latinLnBrk="0" hangingPunct="1">
              <a:lnSpc>
                <a:spcPct val="100000"/>
              </a:lnSpc>
              <a:spcBef>
                <a:spcPts val="0"/>
              </a:spcBef>
              <a:spcAft>
                <a:spcPts val="600"/>
              </a:spcAft>
              <a:buClrTx/>
              <a:buSzTx/>
              <a:buFontTx/>
              <a:buNone/>
              <a:tabLst/>
              <a:defRPr/>
            </a:pPr>
            <a:r>
              <a:rPr lang="da-DK" sz="1000" b="1" kern="1200" spc="300" noProof="1">
                <a:solidFill>
                  <a:schemeClr val="tx1"/>
                </a:solidFill>
                <a:latin typeface="+mn-lt"/>
                <a:ea typeface="+mn-ea"/>
                <a:cs typeface="Arial" panose="020B0604020202020204" pitchFamily="34" charset="0"/>
              </a:rPr>
              <a:t>LAV NYT DIAS/SLIDE </a:t>
            </a:r>
            <a:r>
              <a:rPr lang="da-DK" sz="900" b="0" kern="1200" spc="0" noProof="1">
                <a:solidFill>
                  <a:schemeClr val="tx1"/>
                </a:solidFill>
                <a:latin typeface="Arial" charset="0"/>
                <a:ea typeface="+mn-ea"/>
                <a:cs typeface="Arial" panose="020B0604020202020204" pitchFamily="34" charset="0"/>
              </a:rPr>
              <a:t>(HHV. 2010- + 2013- OG 2016-VERSION)</a:t>
            </a:r>
          </a:p>
          <a:p>
            <a:pPr marL="0" marR="0" lvl="0" indent="0" algn="l" defTabSz="914330" rtl="0" eaLnBrk="1" fontAlgn="auto" latinLnBrk="0" hangingPunct="1">
              <a:lnSpc>
                <a:spcPct val="100000"/>
              </a:lnSpc>
              <a:spcBef>
                <a:spcPts val="0"/>
              </a:spcBef>
              <a:spcAft>
                <a:spcPts val="600"/>
              </a:spcAft>
              <a:buClrTx/>
              <a:buSzTx/>
              <a:buFontTx/>
              <a:buNone/>
              <a:tabLst/>
              <a:defRPr/>
            </a:pPr>
            <a:r>
              <a:rPr lang="da-DK" sz="900" b="0" kern="1200" spc="0" noProof="1">
                <a:solidFill>
                  <a:schemeClr val="tx1"/>
                </a:solidFill>
                <a:latin typeface="Arial" charset="0"/>
                <a:ea typeface="+mn-ea"/>
                <a:cs typeface="Arial" panose="020B0604020202020204" pitchFamily="34" charset="0"/>
              </a:rPr>
              <a:t> </a:t>
            </a:r>
            <a:br>
              <a:rPr lang="da-DK" sz="800" b="1" kern="1200" noProof="1">
                <a:solidFill>
                  <a:schemeClr val="tx1"/>
                </a:solidFill>
                <a:latin typeface="Arial" charset="0"/>
                <a:ea typeface="+mn-ea"/>
                <a:cs typeface="Arial" panose="020B0604020202020204" pitchFamily="34" charset="0"/>
              </a:rPr>
            </a:br>
            <a:r>
              <a:rPr lang="da-DK" altLang="da-DK" sz="900" b="1" kern="1200" noProof="1">
                <a:solidFill>
                  <a:schemeClr val="tx1"/>
                </a:solidFill>
                <a:latin typeface="Arial" charset="0"/>
                <a:ea typeface="+mn-ea"/>
                <a:cs typeface="Arial" panose="020B0604020202020204" pitchFamily="34" charset="0"/>
              </a:rPr>
              <a:t>1. </a:t>
            </a:r>
            <a:r>
              <a:rPr lang="da-DK" altLang="da-DK" sz="900" kern="1200" noProof="1">
                <a:solidFill>
                  <a:schemeClr val="tx1"/>
                </a:solidFill>
                <a:latin typeface="Arial" charset="0"/>
                <a:ea typeface="+mn-ea"/>
                <a:cs typeface="Arial" panose="020B0604020202020204" pitchFamily="34" charset="0"/>
              </a:rPr>
              <a:t>Klik på </a:t>
            </a:r>
            <a:r>
              <a:rPr lang="da-DK" altLang="da-DK" sz="900" b="1" kern="1200" noProof="1">
                <a:solidFill>
                  <a:schemeClr val="tx1"/>
                </a:solidFill>
                <a:latin typeface="Arial" charset="0"/>
                <a:ea typeface="+mn-ea"/>
                <a:cs typeface="Arial" panose="020B0604020202020204" pitchFamily="34" charset="0"/>
              </a:rPr>
              <a:t>Startside/Hjem</a:t>
            </a:r>
          </a:p>
          <a:p>
            <a:pPr eaLnBrk="1" hangingPunct="1">
              <a:lnSpc>
                <a:spcPct val="100000"/>
              </a:lnSpc>
              <a:spcAft>
                <a:spcPts val="600"/>
              </a:spcAft>
              <a:defRPr/>
            </a:pPr>
            <a:r>
              <a:rPr lang="da-DK" altLang="da-DK" sz="900" b="1" noProof="1">
                <a:solidFill>
                  <a:schemeClr val="tx1"/>
                </a:solidFill>
                <a:latin typeface="+mn-lt"/>
                <a:cs typeface="Arial" panose="020B0604020202020204" pitchFamily="34" charset="0"/>
              </a:rPr>
              <a:t>2.</a:t>
            </a:r>
            <a:r>
              <a:rPr lang="da-DK" altLang="da-DK" sz="900" b="1" baseline="0" noProof="1">
                <a:solidFill>
                  <a:schemeClr val="tx1"/>
                </a:solidFill>
                <a:latin typeface="+mn-lt"/>
                <a:cs typeface="Arial" panose="020B0604020202020204" pitchFamily="34" charset="0"/>
              </a:rPr>
              <a:t> </a:t>
            </a:r>
            <a:r>
              <a:rPr lang="da-DK" altLang="da-DK" sz="900" baseline="0" noProof="1">
                <a:solidFill>
                  <a:schemeClr val="tx1"/>
                </a:solidFill>
                <a:latin typeface="+mn-lt"/>
                <a:cs typeface="Arial" panose="020B0604020202020204" pitchFamily="34" charset="0"/>
              </a:rPr>
              <a:t>Under knappen </a:t>
            </a:r>
            <a:r>
              <a:rPr lang="da-DK" altLang="da-DK" sz="900" b="1" baseline="0" noProof="1">
                <a:solidFill>
                  <a:schemeClr val="tx1"/>
                </a:solidFill>
                <a:latin typeface="+mn-lt"/>
                <a:cs typeface="Arial" panose="020B0604020202020204" pitchFamily="34" charset="0"/>
              </a:rPr>
              <a:t>Nyt dias/Nyt slide</a:t>
            </a:r>
            <a:r>
              <a:rPr lang="da-DK" altLang="da-DK" sz="900" baseline="0" noProof="1">
                <a:solidFill>
                  <a:schemeClr val="tx1"/>
                </a:solidFill>
                <a:latin typeface="+mn-lt"/>
                <a:cs typeface="Arial" panose="020B0604020202020204" pitchFamily="34" charset="0"/>
              </a:rPr>
              <a:t>. Klik på øverste del af knappen for at oprette i et dias/slide magen til det markerede. Klik på nederste del for at se et udvalg af mulige layoutvalg med AAU-design. </a:t>
            </a:r>
          </a:p>
          <a:p>
            <a:pPr eaLnBrk="1" hangingPunct="1">
              <a:spcAft>
                <a:spcPts val="600"/>
              </a:spcAft>
              <a:defRPr/>
            </a:pPr>
            <a:endParaRPr lang="da-DK" altLang="da-DK" sz="900" baseline="0" noProof="1">
              <a:solidFill>
                <a:schemeClr val="tx1"/>
              </a:solidFill>
              <a:latin typeface="+mn-lt"/>
              <a:cs typeface="Arial" panose="020B0604020202020204" pitchFamily="34" charset="0"/>
            </a:endParaRPr>
          </a:p>
          <a:p>
            <a:pPr eaLnBrk="1" hangingPunct="1">
              <a:lnSpc>
                <a:spcPct val="90000"/>
              </a:lnSpc>
              <a:spcAft>
                <a:spcPts val="0"/>
              </a:spcAft>
              <a:defRPr/>
            </a:pPr>
            <a:r>
              <a:rPr lang="da-DK" sz="1000" b="1" kern="1200" spc="300" noProof="1">
                <a:solidFill>
                  <a:schemeClr val="tx1"/>
                </a:solidFill>
                <a:latin typeface="Arial" charset="0"/>
                <a:ea typeface="+mn-ea"/>
                <a:cs typeface="Arial" panose="020B0604020202020204" pitchFamily="34" charset="0"/>
              </a:rPr>
              <a:t>GITTER- OG HJÆLPELINJER</a:t>
            </a:r>
          </a:p>
          <a:p>
            <a:pPr eaLnBrk="1" hangingPunct="1">
              <a:lnSpc>
                <a:spcPct val="90000"/>
              </a:lnSpc>
              <a:spcAft>
                <a:spcPts val="0"/>
              </a:spcAft>
              <a:defRPr/>
            </a:pPr>
            <a:endParaRPr lang="da-DK" sz="1000" b="1" kern="1200" spc="300" noProof="1">
              <a:solidFill>
                <a:schemeClr val="tx1"/>
              </a:solidFill>
              <a:latin typeface="Arial" charset="0"/>
              <a:ea typeface="+mn-ea"/>
              <a:cs typeface="Arial" panose="020B0604020202020204" pitchFamily="34" charset="0"/>
            </a:endParaRPr>
          </a:p>
          <a:p>
            <a:pPr eaLnBrk="1" hangingPunct="1">
              <a:lnSpc>
                <a:spcPct val="90000"/>
              </a:lnSpc>
              <a:spcAft>
                <a:spcPts val="600"/>
              </a:spcAft>
              <a:defRPr/>
            </a:pPr>
            <a:r>
              <a:rPr lang="da-DK" sz="900" b="0" kern="1200" noProof="1">
                <a:solidFill>
                  <a:schemeClr val="tx1"/>
                </a:solidFill>
                <a:latin typeface="Arial" charset="0"/>
                <a:ea typeface="+mn-ea"/>
                <a:cs typeface="Arial" panose="020B0604020202020204" pitchFamily="34" charset="0"/>
              </a:rPr>
              <a:t>For at få et ensartet udtryk i vores præsentationer er der</a:t>
            </a:r>
            <a:r>
              <a:rPr lang="da-DK" sz="900" b="0" kern="1200" baseline="0" noProof="1">
                <a:solidFill>
                  <a:schemeClr val="tx1"/>
                </a:solidFill>
                <a:latin typeface="Arial" charset="0"/>
                <a:ea typeface="+mn-ea"/>
                <a:cs typeface="Arial" panose="020B0604020202020204" pitchFamily="34" charset="0"/>
              </a:rPr>
              <a:t> guidelines i form af </a:t>
            </a:r>
            <a:r>
              <a:rPr lang="da-DK" sz="900" b="1" kern="1200" baseline="0" noProof="1">
                <a:solidFill>
                  <a:schemeClr val="tx1"/>
                </a:solidFill>
                <a:latin typeface="Arial" charset="0"/>
                <a:ea typeface="+mn-ea"/>
                <a:cs typeface="Arial" panose="020B0604020202020204" pitchFamily="34" charset="0"/>
              </a:rPr>
              <a:t>Hjælpelinjer. </a:t>
            </a:r>
            <a:r>
              <a:rPr lang="da-DK" sz="900" b="0" kern="1200" baseline="0" noProof="1">
                <a:solidFill>
                  <a:schemeClr val="tx1"/>
                </a:solidFill>
                <a:latin typeface="Arial" charset="0"/>
                <a:ea typeface="+mn-ea"/>
                <a:cs typeface="Arial" panose="020B0604020202020204" pitchFamily="34" charset="0"/>
              </a:rPr>
              <a:t>For at se disse: </a:t>
            </a:r>
            <a:endParaRPr lang="da-DK" sz="900" b="0" kern="1200" noProof="1">
              <a:solidFill>
                <a:schemeClr val="tx1"/>
              </a:solidFill>
              <a:latin typeface="Arial" charset="0"/>
              <a:ea typeface="+mn-ea"/>
              <a:cs typeface="Arial" panose="020B0604020202020204" pitchFamily="34" charset="0"/>
            </a:endParaRPr>
          </a:p>
          <a:p>
            <a:pPr eaLnBrk="1" hangingPunct="1">
              <a:lnSpc>
                <a:spcPct val="90000"/>
              </a:lnSpc>
              <a:spcAft>
                <a:spcPts val="600"/>
              </a:spcAft>
              <a:defRPr/>
            </a:pPr>
            <a:r>
              <a:rPr lang="da-DK" sz="900" b="1" kern="1200" noProof="1">
                <a:solidFill>
                  <a:schemeClr val="tx1"/>
                </a:solidFill>
                <a:latin typeface="Arial" charset="0"/>
                <a:ea typeface="+mn-ea"/>
                <a:cs typeface="Arial" panose="020B0604020202020204" pitchFamily="34" charset="0"/>
              </a:rPr>
              <a:t>1. </a:t>
            </a:r>
            <a:r>
              <a:rPr lang="da-DK" sz="900" b="0" kern="1200" noProof="1">
                <a:solidFill>
                  <a:schemeClr val="tx1"/>
                </a:solidFill>
                <a:latin typeface="Arial" charset="0"/>
                <a:ea typeface="+mn-ea"/>
                <a:cs typeface="Arial" panose="020B0604020202020204" pitchFamily="34" charset="0"/>
              </a:rPr>
              <a:t>Klik på </a:t>
            </a:r>
            <a:r>
              <a:rPr lang="da-DK" sz="900" b="1" kern="1200" noProof="1">
                <a:solidFill>
                  <a:schemeClr val="tx1"/>
                </a:solidFill>
                <a:latin typeface="Arial" charset="0"/>
                <a:ea typeface="+mn-ea"/>
                <a:cs typeface="Arial" panose="020B0604020202020204" pitchFamily="34" charset="0"/>
              </a:rPr>
              <a:t>Vis</a:t>
            </a:r>
          </a:p>
          <a:p>
            <a:pPr eaLnBrk="1" hangingPunct="1">
              <a:lnSpc>
                <a:spcPct val="90000"/>
              </a:lnSpc>
              <a:spcAft>
                <a:spcPts val="600"/>
              </a:spcAft>
              <a:defRPr/>
            </a:pPr>
            <a:r>
              <a:rPr lang="da-DK" sz="900" b="1" kern="1200" noProof="1">
                <a:solidFill>
                  <a:schemeClr val="tx1"/>
                </a:solidFill>
                <a:latin typeface="Arial" charset="0"/>
                <a:ea typeface="+mn-ea"/>
                <a:cs typeface="Arial" panose="020B0604020202020204" pitchFamily="34" charset="0"/>
              </a:rPr>
              <a:t>2. </a:t>
            </a:r>
            <a:r>
              <a:rPr lang="da-DK" sz="900" b="0" kern="1200" noProof="1">
                <a:solidFill>
                  <a:schemeClr val="tx1"/>
                </a:solidFill>
                <a:latin typeface="Arial" charset="0"/>
                <a:ea typeface="+mn-ea"/>
                <a:cs typeface="Arial" panose="020B0604020202020204" pitchFamily="34" charset="0"/>
              </a:rPr>
              <a:t>Vælg </a:t>
            </a:r>
            <a:r>
              <a:rPr lang="da-DK" sz="900" b="1" kern="1200" noProof="1">
                <a:solidFill>
                  <a:schemeClr val="tx1"/>
                </a:solidFill>
                <a:latin typeface="Arial" charset="0"/>
                <a:ea typeface="+mn-ea"/>
                <a:cs typeface="Arial" panose="020B0604020202020204" pitchFamily="34" charset="0"/>
              </a:rPr>
              <a:t>Gitterlinjer</a:t>
            </a:r>
            <a:r>
              <a:rPr lang="da-DK" sz="900" b="0" kern="1200" noProof="1">
                <a:solidFill>
                  <a:schemeClr val="tx1"/>
                </a:solidFill>
                <a:latin typeface="Arial" charset="0"/>
                <a:ea typeface="+mn-ea"/>
                <a:cs typeface="Arial" panose="020B0604020202020204" pitchFamily="34" charset="0"/>
              </a:rPr>
              <a:t> og/eller </a:t>
            </a:r>
            <a:r>
              <a:rPr lang="da-DK" sz="900" b="1" kern="1200" noProof="1">
                <a:solidFill>
                  <a:schemeClr val="tx1"/>
                </a:solidFill>
                <a:latin typeface="Arial" charset="0"/>
                <a:ea typeface="+mn-ea"/>
                <a:cs typeface="Arial" panose="020B0604020202020204" pitchFamily="34" charset="0"/>
              </a:rPr>
              <a:t>Hjælpelinjer</a:t>
            </a:r>
          </a:p>
          <a:p>
            <a:pPr eaLnBrk="1" hangingPunct="1">
              <a:lnSpc>
                <a:spcPct val="90000"/>
              </a:lnSpc>
              <a:spcAft>
                <a:spcPts val="600"/>
              </a:spcAft>
              <a:defRPr/>
            </a:pPr>
            <a:r>
              <a:rPr lang="da-DK" sz="900" b="1" kern="1200" noProof="1">
                <a:solidFill>
                  <a:srgbClr val="DF6752"/>
                </a:solidFill>
                <a:latin typeface="Arial" charset="0"/>
                <a:ea typeface="+mn-ea"/>
                <a:cs typeface="Arial" panose="020B0604020202020204" pitchFamily="34" charset="0"/>
              </a:rPr>
              <a:t>Tip: </a:t>
            </a:r>
            <a:r>
              <a:rPr lang="da-DK" sz="900" b="0" kern="1200" noProof="1">
                <a:solidFill>
                  <a:srgbClr val="DF6752"/>
                </a:solidFill>
                <a:latin typeface="Arial" charset="0"/>
                <a:ea typeface="+mn-ea"/>
                <a:cs typeface="Arial" panose="020B0604020202020204" pitchFamily="34" charset="0"/>
              </a:rPr>
              <a:t>Tryk </a:t>
            </a:r>
            <a:r>
              <a:rPr lang="da-DK" sz="900" b="1" kern="1200" noProof="1">
                <a:solidFill>
                  <a:srgbClr val="DF6752"/>
                </a:solidFill>
                <a:latin typeface="Arial" charset="0"/>
                <a:ea typeface="+mn-ea"/>
                <a:cs typeface="Arial" panose="020B0604020202020204" pitchFamily="34" charset="0"/>
              </a:rPr>
              <a:t>Alt + F9</a:t>
            </a:r>
            <a:r>
              <a:rPr lang="da-DK" sz="900" b="0" kern="1200" noProof="1">
                <a:solidFill>
                  <a:srgbClr val="DF6752"/>
                </a:solidFill>
                <a:latin typeface="Arial" charset="0"/>
                <a:ea typeface="+mn-ea"/>
                <a:cs typeface="Arial" panose="020B0604020202020204" pitchFamily="34" charset="0"/>
              </a:rPr>
              <a:t> for hurtig visning af hjælpelinjer</a:t>
            </a:r>
          </a:p>
          <a:p>
            <a:pPr eaLnBrk="1" hangingPunct="1">
              <a:spcAft>
                <a:spcPts val="600"/>
              </a:spcAft>
              <a:defRPr/>
            </a:pPr>
            <a:endParaRPr lang="da-DK" altLang="da-DK" sz="900" noProof="1">
              <a:solidFill>
                <a:schemeClr val="tx1"/>
              </a:solidFill>
              <a:latin typeface="+mn-lt"/>
              <a:cs typeface="Arial" panose="020B0604020202020204" pitchFamily="34" charset="0"/>
            </a:endParaRPr>
          </a:p>
        </p:txBody>
      </p:sp>
      <p:pic>
        <p:nvPicPr>
          <p:cNvPr id="18" name="Billede 25"/>
          <p:cNvPicPr>
            <a:picLocks noChangeAspect="1"/>
          </p:cNvPicPr>
          <p:nvPr userDrawn="1"/>
        </p:nvPicPr>
        <p:blipFill>
          <a:blip r:embed="rId3"/>
          <a:stretch>
            <a:fillRect/>
          </a:stretch>
        </p:blipFill>
        <p:spPr>
          <a:xfrm>
            <a:off x="11273427" y="2241762"/>
            <a:ext cx="368254" cy="393946"/>
          </a:xfrm>
          <a:prstGeom prst="rect">
            <a:avLst/>
          </a:prstGeom>
        </p:spPr>
      </p:pic>
      <p:pic>
        <p:nvPicPr>
          <p:cNvPr id="19" name="Billede 36"/>
          <p:cNvPicPr>
            <a:picLocks noChangeAspect="1"/>
          </p:cNvPicPr>
          <p:nvPr userDrawn="1"/>
        </p:nvPicPr>
        <p:blipFill>
          <a:blip r:embed="rId4"/>
          <a:stretch>
            <a:fillRect/>
          </a:stretch>
        </p:blipFill>
        <p:spPr>
          <a:xfrm>
            <a:off x="11265672" y="3658525"/>
            <a:ext cx="416717" cy="397335"/>
          </a:xfrm>
          <a:prstGeom prst="rect">
            <a:avLst/>
          </a:prstGeom>
        </p:spPr>
      </p:pic>
      <p:pic>
        <p:nvPicPr>
          <p:cNvPr id="21" name="Billede 39"/>
          <p:cNvPicPr>
            <a:picLocks noChangeAspect="1"/>
          </p:cNvPicPr>
          <p:nvPr userDrawn="1"/>
        </p:nvPicPr>
        <p:blipFill rotWithShape="1">
          <a:blip r:embed="rId5"/>
          <a:srcRect l="2931" r="60888"/>
          <a:stretch/>
        </p:blipFill>
        <p:spPr>
          <a:xfrm>
            <a:off x="5729521" y="2621888"/>
            <a:ext cx="319516" cy="568784"/>
          </a:xfrm>
          <a:prstGeom prst="rect">
            <a:avLst/>
          </a:prstGeom>
        </p:spPr>
      </p:pic>
      <p:sp>
        <p:nvSpPr>
          <p:cNvPr id="22" name="Rektangel 21"/>
          <p:cNvSpPr/>
          <p:nvPr userDrawn="1"/>
        </p:nvSpPr>
        <p:spPr>
          <a:xfrm>
            <a:off x="509551" y="510317"/>
            <a:ext cx="6096000" cy="1200329"/>
          </a:xfrm>
          <a:prstGeom prst="rect">
            <a:avLst/>
          </a:prstGeom>
        </p:spPr>
        <p:txBody>
          <a:bodyPr>
            <a:spAutoFit/>
          </a:bodyPr>
          <a:lstStyle/>
          <a:p>
            <a:r>
              <a:rPr lang="en-US" sz="3600" b="1" spc="300" dirty="0"/>
              <a:t>BRUGERGUIDE</a:t>
            </a:r>
            <a:br>
              <a:rPr lang="en-US" sz="3600" b="1" spc="300" dirty="0"/>
            </a:br>
            <a:endParaRPr lang="da-DK" sz="3600" b="1" spc="300" dirty="0"/>
          </a:p>
        </p:txBody>
      </p:sp>
    </p:spTree>
    <p:extLst>
      <p:ext uri="{BB962C8B-B14F-4D97-AF65-F5344CB8AC3E}">
        <p14:creationId xmlns:p14="http://schemas.microsoft.com/office/powerpoint/2010/main" val="520220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or billede venstr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a:p>
        </p:txBody>
      </p:sp>
      <p:sp>
        <p:nvSpPr>
          <p:cNvPr id="5" name="Picture Placeholder 4"/>
          <p:cNvSpPr>
            <a:spLocks noGrp="1"/>
          </p:cNvSpPr>
          <p:nvPr>
            <p:ph type="pic" sz="quarter" idx="11" hasCustomPrompt="1"/>
          </p:nvPr>
        </p:nvSpPr>
        <p:spPr>
          <a:xfrm>
            <a:off x="-1" y="0"/>
            <a:ext cx="7427914"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6" name="Title 4"/>
          <p:cNvSpPr>
            <a:spLocks noGrp="1"/>
          </p:cNvSpPr>
          <p:nvPr>
            <p:ph type="title" hasCustomPrompt="1"/>
          </p:nvPr>
        </p:nvSpPr>
        <p:spPr>
          <a:xfrm>
            <a:off x="8031879" y="957753"/>
            <a:ext cx="3588621" cy="1272251"/>
          </a:xfrm>
        </p:spPr>
        <p:txBody>
          <a:bodyPr/>
          <a:lstStyle>
            <a:lvl1pPr>
              <a:defRPr sz="3600"/>
            </a:lvl1pPr>
          </a:lstStyle>
          <a:p>
            <a:r>
              <a:rPr lang="en-US" dirty="0"/>
              <a:t>CLICK TO EDIT TITLE</a:t>
            </a:r>
          </a:p>
        </p:txBody>
      </p:sp>
      <p:sp>
        <p:nvSpPr>
          <p:cNvPr id="7" name="Pladsholder til tekst 3"/>
          <p:cNvSpPr>
            <a:spLocks noGrp="1"/>
          </p:cNvSpPr>
          <p:nvPr>
            <p:ph type="body" sz="quarter" idx="12" hasCustomPrompt="1"/>
          </p:nvPr>
        </p:nvSpPr>
        <p:spPr>
          <a:xfrm>
            <a:off x="8031879" y="2584598"/>
            <a:ext cx="3588621" cy="3500008"/>
          </a:xfrm>
        </p:spPr>
        <p:txBody>
          <a:bodyPr/>
          <a:lstStyle>
            <a:lvl1pPr marL="285750" indent="-285750">
              <a:lnSpc>
                <a:spcPct val="100000"/>
              </a:lnSpc>
              <a:spcBef>
                <a:spcPts val="600"/>
              </a:spcBef>
              <a:buFontTx/>
              <a:buBlip>
                <a:blip r:embed="rId2"/>
              </a:buBlip>
              <a:defRPr sz="1600" baseline="0"/>
            </a:lvl1pPr>
          </a:lstStyle>
          <a:p>
            <a:pPr lvl="0"/>
            <a:r>
              <a:rPr lang="da-DK" dirty="0" err="1"/>
              <a:t>Insert</a:t>
            </a:r>
            <a:r>
              <a:rPr lang="da-DK" dirty="0"/>
              <a:t> </a:t>
            </a:r>
            <a:r>
              <a:rPr lang="da-DK" dirty="0" err="1"/>
              <a:t>bullets</a:t>
            </a:r>
            <a:endParaRPr lang="da-DK" dirty="0"/>
          </a:p>
          <a:p>
            <a:pPr lvl="0"/>
            <a:endParaRPr lang="da-DK" dirty="0"/>
          </a:p>
          <a:p>
            <a:pPr lvl="0"/>
            <a:endParaRPr lang="da-DK" dirty="0"/>
          </a:p>
        </p:txBody>
      </p:sp>
      <p:grpSp>
        <p:nvGrpSpPr>
          <p:cNvPr id="8" name="Gruppe 7"/>
          <p:cNvGrpSpPr/>
          <p:nvPr userDrawn="1"/>
        </p:nvGrpSpPr>
        <p:grpSpPr>
          <a:xfrm>
            <a:off x="7427913" y="1288619"/>
            <a:ext cx="405154" cy="1182460"/>
            <a:chOff x="320675" y="2816225"/>
            <a:chExt cx="350838" cy="1023938"/>
          </a:xfrm>
          <a:solidFill>
            <a:schemeClr val="tx1"/>
          </a:solidFill>
        </p:grpSpPr>
        <p:sp>
          <p:nvSpPr>
            <p:cNvPr id="9"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3"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4"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5"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6"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7"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8"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9"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0"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1"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2"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3"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4"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5"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6"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7"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Tree>
    <p:extLst>
      <p:ext uri="{BB962C8B-B14F-4D97-AF65-F5344CB8AC3E}">
        <p14:creationId xmlns:p14="http://schemas.microsoft.com/office/powerpoint/2010/main" val="3744893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x billeder højr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a:p>
        </p:txBody>
      </p:sp>
      <p:sp>
        <p:nvSpPr>
          <p:cNvPr id="9" name="Picture Placeholder 4"/>
          <p:cNvSpPr>
            <a:spLocks noGrp="1"/>
          </p:cNvSpPr>
          <p:nvPr>
            <p:ph type="pic" sz="quarter" idx="14" hasCustomPrompt="1"/>
          </p:nvPr>
        </p:nvSpPr>
        <p:spPr>
          <a:xfrm>
            <a:off x="7427912" y="3492500"/>
            <a:ext cx="4764087" cy="3360132"/>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0" name="Title 4"/>
          <p:cNvSpPr>
            <a:spLocks noGrp="1"/>
          </p:cNvSpPr>
          <p:nvPr>
            <p:ph type="title" hasCustomPrompt="1"/>
          </p:nvPr>
        </p:nvSpPr>
        <p:spPr>
          <a:xfrm>
            <a:off x="587375" y="357948"/>
            <a:ext cx="4229100" cy="1486727"/>
          </a:xfrm>
        </p:spPr>
        <p:txBody>
          <a:bodyPr/>
          <a:lstStyle>
            <a:lvl1pPr>
              <a:defRPr sz="3600"/>
            </a:lvl1pPr>
          </a:lstStyle>
          <a:p>
            <a:r>
              <a:rPr lang="en-US" dirty="0"/>
              <a:t>CLICK TO EDIT TITLE</a:t>
            </a:r>
          </a:p>
        </p:txBody>
      </p:sp>
      <p:sp>
        <p:nvSpPr>
          <p:cNvPr id="7" name="Pladsholder til tekst 3"/>
          <p:cNvSpPr>
            <a:spLocks noGrp="1"/>
          </p:cNvSpPr>
          <p:nvPr>
            <p:ph type="body" sz="quarter" idx="15" hasCustomPrompt="1"/>
          </p:nvPr>
        </p:nvSpPr>
        <p:spPr>
          <a:xfrm>
            <a:off x="587375" y="2127154"/>
            <a:ext cx="4229100" cy="3575409"/>
          </a:xfrm>
        </p:spPr>
        <p:txBody>
          <a:bodyPr/>
          <a:lstStyle>
            <a:lvl1pPr marL="285750" indent="-285750">
              <a:lnSpc>
                <a:spcPct val="100000"/>
              </a:lnSpc>
              <a:spcBef>
                <a:spcPts val="600"/>
              </a:spcBef>
              <a:buFontTx/>
              <a:buBlip>
                <a:blip r:embed="rId2"/>
              </a:buBlip>
              <a:defRPr sz="1600" baseline="0"/>
            </a:lvl1pPr>
          </a:lstStyle>
          <a:p>
            <a:pPr lvl="0"/>
            <a:r>
              <a:rPr lang="da-DK" dirty="0" err="1"/>
              <a:t>Insert</a:t>
            </a:r>
            <a:r>
              <a:rPr lang="da-DK" dirty="0"/>
              <a:t> </a:t>
            </a:r>
            <a:r>
              <a:rPr lang="da-DK" dirty="0" err="1"/>
              <a:t>bullets</a:t>
            </a:r>
            <a:endParaRPr lang="da-DK" dirty="0"/>
          </a:p>
          <a:p>
            <a:pPr lvl="0"/>
            <a:endParaRPr lang="da-DK" dirty="0"/>
          </a:p>
          <a:p>
            <a:pPr lvl="0"/>
            <a:endParaRPr lang="da-DK" dirty="0"/>
          </a:p>
        </p:txBody>
      </p:sp>
      <p:sp>
        <p:nvSpPr>
          <p:cNvPr id="11" name="Picture Placeholder 4"/>
          <p:cNvSpPr>
            <a:spLocks noGrp="1"/>
          </p:cNvSpPr>
          <p:nvPr>
            <p:ph type="pic" sz="quarter" idx="16" hasCustomPrompt="1"/>
          </p:nvPr>
        </p:nvSpPr>
        <p:spPr>
          <a:xfrm>
            <a:off x="7427912" y="0"/>
            <a:ext cx="4764087" cy="3360132"/>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Tree>
    <p:extLst>
      <p:ext uri="{BB962C8B-B14F-4D97-AF65-F5344CB8AC3E}">
        <p14:creationId xmlns:p14="http://schemas.microsoft.com/office/powerpoint/2010/main" val="2459728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å layout højre">
    <p:spTree>
      <p:nvGrpSpPr>
        <p:cNvPr id="1" name=""/>
        <p:cNvGrpSpPr/>
        <p:nvPr/>
      </p:nvGrpSpPr>
      <p:grpSpPr>
        <a:xfrm>
          <a:off x="0" y="0"/>
          <a:ext cx="0" cy="0"/>
          <a:chOff x="0" y="0"/>
          <a:chExt cx="0" cy="0"/>
        </a:xfrm>
      </p:grpSpPr>
      <p:sp>
        <p:nvSpPr>
          <p:cNvPr id="26" name="Rectangle 6"/>
          <p:cNvSpPr/>
          <p:nvPr userDrawn="1"/>
        </p:nvSpPr>
        <p:spPr>
          <a:xfrm>
            <a:off x="7427913" y="0"/>
            <a:ext cx="476408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8" name="Pladsholder til tekst 3"/>
          <p:cNvSpPr>
            <a:spLocks noGrp="1"/>
          </p:cNvSpPr>
          <p:nvPr>
            <p:ph type="body" sz="quarter" idx="17" hasCustomPrompt="1"/>
          </p:nvPr>
        </p:nvSpPr>
        <p:spPr>
          <a:xfrm>
            <a:off x="8027662" y="2804344"/>
            <a:ext cx="3592838" cy="3222624"/>
          </a:xfrm>
        </p:spPr>
        <p:txBody>
          <a:bodyPr/>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dirty="0" err="1"/>
              <a:t>Insert</a:t>
            </a:r>
            <a:r>
              <a:rPr lang="da-DK" dirty="0"/>
              <a:t> </a:t>
            </a:r>
            <a:r>
              <a:rPr lang="da-DK" dirty="0" err="1"/>
              <a:t>text</a:t>
            </a:r>
            <a:r>
              <a:rPr lang="da-DK" dirty="0"/>
              <a:t> </a:t>
            </a:r>
            <a:r>
              <a:rPr lang="da-DK" dirty="0" err="1"/>
              <a:t>here</a:t>
            </a:r>
            <a:endParaRPr lang="da-DK" dirty="0"/>
          </a:p>
        </p:txBody>
      </p:sp>
      <p:sp>
        <p:nvSpPr>
          <p:cNvPr id="3" name="Slide Number Placeholder 2"/>
          <p:cNvSpPr>
            <a:spLocks noGrp="1"/>
          </p:cNvSpPr>
          <p:nvPr>
            <p:ph type="sldNum" sz="quarter" idx="10"/>
          </p:nvPr>
        </p:nvSpPr>
        <p:spPr/>
        <p:txBody>
          <a:bodyPr/>
          <a:lstStyle>
            <a:lvl1pPr>
              <a:defRPr>
                <a:solidFill>
                  <a:schemeClr val="bg1">
                    <a:alpha val="70000"/>
                  </a:schemeClr>
                </a:solidFill>
              </a:defRPr>
            </a:lvl1pPr>
          </a:lstStyle>
          <a:p>
            <a:fld id="{D8D877B3-D348-4611-9BDB-C5374591D951}" type="slidenum">
              <a:rPr lang="en-US" smtClean="0"/>
              <a:pPr/>
              <a:t>‹nr.›</a:t>
            </a:fld>
            <a:endParaRPr lang="en-US" dirty="0"/>
          </a:p>
        </p:txBody>
      </p:sp>
      <p:grpSp>
        <p:nvGrpSpPr>
          <p:cNvPr id="5" name="Gruppe 4"/>
          <p:cNvGrpSpPr/>
          <p:nvPr userDrawn="1"/>
        </p:nvGrpSpPr>
        <p:grpSpPr>
          <a:xfrm>
            <a:off x="7427914" y="1288619"/>
            <a:ext cx="405154" cy="1182460"/>
            <a:chOff x="320675" y="2816225"/>
            <a:chExt cx="350838" cy="1023938"/>
          </a:xfrm>
          <a:solidFill>
            <a:schemeClr val="bg1"/>
          </a:solidFill>
        </p:grpSpPr>
        <p:sp>
          <p:nvSpPr>
            <p:cNvPr id="6"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3"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4"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5"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6"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7"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8"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9"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0"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1"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2"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3"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4"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29" name="Gruppe 28"/>
          <p:cNvGrpSpPr/>
          <p:nvPr userDrawn="1"/>
        </p:nvGrpSpPr>
        <p:grpSpPr>
          <a:xfrm>
            <a:off x="5466450" y="6027162"/>
            <a:ext cx="1272706" cy="669100"/>
            <a:chOff x="5387975" y="5659438"/>
            <a:chExt cx="1573213" cy="827087"/>
          </a:xfrm>
        </p:grpSpPr>
        <p:grpSp>
          <p:nvGrpSpPr>
            <p:cNvPr id="30" name="Gruppe 29"/>
            <p:cNvGrpSpPr/>
            <p:nvPr userDrawn="1"/>
          </p:nvGrpSpPr>
          <p:grpSpPr>
            <a:xfrm>
              <a:off x="5387975" y="6407150"/>
              <a:ext cx="1573213" cy="79375"/>
              <a:chOff x="5387975" y="6407150"/>
              <a:chExt cx="1573213" cy="79375"/>
            </a:xfrm>
          </p:grpSpPr>
          <p:sp>
            <p:nvSpPr>
              <p:cNvPr id="35"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7"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31" name="Gruppe 30"/>
            <p:cNvGrpSpPr/>
            <p:nvPr userDrawn="1"/>
          </p:nvGrpSpPr>
          <p:grpSpPr>
            <a:xfrm>
              <a:off x="5880100" y="5659438"/>
              <a:ext cx="511175" cy="544512"/>
              <a:chOff x="5880100" y="5659438"/>
              <a:chExt cx="511175" cy="544512"/>
            </a:xfrm>
            <a:solidFill>
              <a:schemeClr val="tx1"/>
            </a:solidFill>
          </p:grpSpPr>
          <p:sp>
            <p:nvSpPr>
              <p:cNvPr id="32"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
        <p:nvSpPr>
          <p:cNvPr id="53" name="Title 4"/>
          <p:cNvSpPr>
            <a:spLocks noGrp="1"/>
          </p:cNvSpPr>
          <p:nvPr>
            <p:ph type="title" hasCustomPrompt="1"/>
          </p:nvPr>
        </p:nvSpPr>
        <p:spPr>
          <a:xfrm>
            <a:off x="8027664" y="943460"/>
            <a:ext cx="3592836" cy="1621619"/>
          </a:xfrm>
        </p:spPr>
        <p:txBody>
          <a:bodyPr/>
          <a:lstStyle>
            <a:lvl1pPr>
              <a:defRPr sz="3600">
                <a:solidFill>
                  <a:schemeClr val="bg1"/>
                </a:solidFill>
              </a:defRPr>
            </a:lvl1pPr>
          </a:lstStyle>
          <a:p>
            <a:r>
              <a:rPr lang="en-US" dirty="0"/>
              <a:t>CLICK TO EDIT TITLE</a:t>
            </a:r>
          </a:p>
        </p:txBody>
      </p:sp>
    </p:spTree>
    <p:extLst>
      <p:ext uri="{BB962C8B-B14F-4D97-AF65-F5344CB8AC3E}">
        <p14:creationId xmlns:p14="http://schemas.microsoft.com/office/powerpoint/2010/main" val="3981973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 x billede venstr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solidFill>
                  <a:schemeClr val="accent1">
                    <a:alpha val="70000"/>
                  </a:schemeClr>
                </a:solidFill>
              </a:defRPr>
            </a:lvl1pPr>
          </a:lstStyle>
          <a:p>
            <a:fld id="{D8D877B3-D348-4611-9BDB-C5374591D951}" type="slidenum">
              <a:rPr lang="en-US" smtClean="0"/>
              <a:pPr/>
              <a:t>‹nr.›</a:t>
            </a:fld>
            <a:endParaRPr lang="en-US" dirty="0"/>
          </a:p>
        </p:txBody>
      </p:sp>
      <p:grpSp>
        <p:nvGrpSpPr>
          <p:cNvPr id="29" name="Gruppe 28"/>
          <p:cNvGrpSpPr/>
          <p:nvPr userDrawn="1"/>
        </p:nvGrpSpPr>
        <p:grpSpPr>
          <a:xfrm>
            <a:off x="5466450" y="6027162"/>
            <a:ext cx="1272706" cy="669100"/>
            <a:chOff x="5387975" y="5659438"/>
            <a:chExt cx="1573213" cy="827087"/>
          </a:xfrm>
        </p:grpSpPr>
        <p:grpSp>
          <p:nvGrpSpPr>
            <p:cNvPr id="30" name="Gruppe 29"/>
            <p:cNvGrpSpPr/>
            <p:nvPr userDrawn="1"/>
          </p:nvGrpSpPr>
          <p:grpSpPr>
            <a:xfrm>
              <a:off x="5387975" y="6407150"/>
              <a:ext cx="1573213" cy="79375"/>
              <a:chOff x="5387975" y="6407150"/>
              <a:chExt cx="1573213" cy="79375"/>
            </a:xfrm>
          </p:grpSpPr>
          <p:sp>
            <p:nvSpPr>
              <p:cNvPr id="35"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7"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31" name="Gruppe 30"/>
            <p:cNvGrpSpPr/>
            <p:nvPr userDrawn="1"/>
          </p:nvGrpSpPr>
          <p:grpSpPr>
            <a:xfrm>
              <a:off x="5880100" y="5659438"/>
              <a:ext cx="511175" cy="544512"/>
              <a:chOff x="5880100" y="5659438"/>
              <a:chExt cx="511175" cy="544512"/>
            </a:xfrm>
            <a:solidFill>
              <a:schemeClr val="tx1"/>
            </a:solidFill>
          </p:grpSpPr>
          <p:sp>
            <p:nvSpPr>
              <p:cNvPr id="32"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grpSp>
        <p:nvGrpSpPr>
          <p:cNvPr id="54" name="Gruppe 53"/>
          <p:cNvGrpSpPr/>
          <p:nvPr userDrawn="1"/>
        </p:nvGrpSpPr>
        <p:grpSpPr>
          <a:xfrm>
            <a:off x="4733281" y="657225"/>
            <a:ext cx="405154" cy="1182460"/>
            <a:chOff x="320675" y="2816225"/>
            <a:chExt cx="350838" cy="1023938"/>
          </a:xfrm>
          <a:solidFill>
            <a:schemeClr val="tx1"/>
          </a:solidFill>
        </p:grpSpPr>
        <p:sp>
          <p:nvSpPr>
            <p:cNvPr id="55"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6"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7"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8"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9"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0"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1"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2"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3"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4"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5"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6"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7"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8"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9"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0"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1"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2"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3"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
        <p:nvSpPr>
          <p:cNvPr id="74" name="Picture Placeholder 4"/>
          <p:cNvSpPr>
            <a:spLocks noGrp="1"/>
          </p:cNvSpPr>
          <p:nvPr>
            <p:ph type="pic" sz="quarter" idx="11" hasCustomPrompt="1"/>
          </p:nvPr>
        </p:nvSpPr>
        <p:spPr>
          <a:xfrm>
            <a:off x="-19951" y="0"/>
            <a:ext cx="4753232"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75" name="Title 4"/>
          <p:cNvSpPr>
            <a:spLocks noGrp="1"/>
          </p:cNvSpPr>
          <p:nvPr>
            <p:ph type="title" hasCustomPrompt="1"/>
          </p:nvPr>
        </p:nvSpPr>
        <p:spPr>
          <a:xfrm>
            <a:off x="5324157" y="359273"/>
            <a:ext cx="4490445" cy="1621619"/>
          </a:xfrm>
        </p:spPr>
        <p:txBody>
          <a:bodyPr/>
          <a:lstStyle>
            <a:lvl1pPr>
              <a:defRPr sz="3600"/>
            </a:lvl1pPr>
          </a:lstStyle>
          <a:p>
            <a:r>
              <a:rPr lang="en-US" dirty="0"/>
              <a:t>CLICK TO EDIT TITLE</a:t>
            </a:r>
          </a:p>
        </p:txBody>
      </p:sp>
      <p:sp>
        <p:nvSpPr>
          <p:cNvPr id="76" name="Pladsholder til tekst 3"/>
          <p:cNvSpPr>
            <a:spLocks noGrp="1"/>
          </p:cNvSpPr>
          <p:nvPr>
            <p:ph type="body" sz="quarter" idx="12" hasCustomPrompt="1"/>
          </p:nvPr>
        </p:nvSpPr>
        <p:spPr>
          <a:xfrm>
            <a:off x="5324158" y="2143359"/>
            <a:ext cx="4490445" cy="3752115"/>
          </a:xfrm>
        </p:spPr>
        <p:txBody>
          <a:bodyPr/>
          <a:lstStyle>
            <a:lvl1pPr marL="285750" indent="-285750">
              <a:lnSpc>
                <a:spcPct val="100000"/>
              </a:lnSpc>
              <a:spcBef>
                <a:spcPts val="600"/>
              </a:spcBef>
              <a:buFontTx/>
              <a:buBlip>
                <a:blip r:embed="rId2"/>
              </a:buBlip>
              <a:defRPr sz="1600" baseline="0"/>
            </a:lvl1pPr>
          </a:lstStyle>
          <a:p>
            <a:pPr lvl="0"/>
            <a:r>
              <a:rPr lang="da-DK" dirty="0" err="1"/>
              <a:t>Insert</a:t>
            </a:r>
            <a:r>
              <a:rPr lang="da-DK" dirty="0"/>
              <a:t> </a:t>
            </a:r>
            <a:r>
              <a:rPr lang="da-DK" dirty="0" err="1"/>
              <a:t>bullets</a:t>
            </a:r>
            <a:endParaRPr lang="da-DK" dirty="0"/>
          </a:p>
          <a:p>
            <a:pPr lvl="0"/>
            <a:endParaRPr lang="da-DK" dirty="0"/>
          </a:p>
          <a:p>
            <a:pPr lvl="0"/>
            <a:endParaRPr lang="da-DK" dirty="0"/>
          </a:p>
        </p:txBody>
      </p:sp>
    </p:spTree>
    <p:extLst>
      <p:ext uri="{BB962C8B-B14F-4D97-AF65-F5344CB8AC3E}">
        <p14:creationId xmlns:p14="http://schemas.microsoft.com/office/powerpoint/2010/main" val="341693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Præsentation">
    <p:spTree>
      <p:nvGrpSpPr>
        <p:cNvPr id="1" name=""/>
        <p:cNvGrpSpPr/>
        <p:nvPr/>
      </p:nvGrpSpPr>
      <p:grpSpPr>
        <a:xfrm>
          <a:off x="0" y="0"/>
          <a:ext cx="0" cy="0"/>
          <a:chOff x="0" y="0"/>
          <a:chExt cx="0" cy="0"/>
        </a:xfrm>
      </p:grpSpPr>
      <p:pic>
        <p:nvPicPr>
          <p:cNvPr id="30" name="Picture 29"/>
          <p:cNvPicPr>
            <a:picLocks noChangeAspect="1"/>
          </p:cNvPicPr>
          <p:nvPr userDrawn="1"/>
        </p:nvPicPr>
        <p:blipFill rotWithShape="1">
          <a:blip r:embed="rId2" cstate="hqprint">
            <a:extLst>
              <a:ext uri="{28A0092B-C50C-407E-A947-70E740481C1C}">
                <a14:useLocalDpi xmlns:a14="http://schemas.microsoft.com/office/drawing/2010/main" val="0"/>
              </a:ext>
            </a:extLst>
          </a:blip>
          <a:srcRect t="19241" b="17526"/>
          <a:stretch/>
        </p:blipFill>
        <p:spPr>
          <a:xfrm>
            <a:off x="0" y="-19049"/>
            <a:ext cx="12382500" cy="6877049"/>
          </a:xfrm>
          <a:prstGeom prst="rect">
            <a:avLst/>
          </a:prstGeom>
        </p:spPr>
      </p:pic>
      <p:sp>
        <p:nvSpPr>
          <p:cNvPr id="5" name="Title 4"/>
          <p:cNvSpPr>
            <a:spLocks noGrp="1"/>
          </p:cNvSpPr>
          <p:nvPr>
            <p:ph type="title" hasCustomPrompt="1"/>
          </p:nvPr>
        </p:nvSpPr>
        <p:spPr>
          <a:xfrm>
            <a:off x="2441575" y="2676493"/>
            <a:ext cx="7341129" cy="1036319"/>
          </a:xfrm>
          <a:solidFill>
            <a:schemeClr val="bg1"/>
          </a:solidFill>
        </p:spPr>
        <p:txBody>
          <a:bodyPr tIns="108000"/>
          <a:lstStyle>
            <a:lvl1pPr algn="ctr">
              <a:defRPr sz="2800" baseline="0">
                <a:solidFill>
                  <a:schemeClr val="tx1"/>
                </a:solidFill>
              </a:defRPr>
            </a:lvl1pPr>
          </a:lstStyle>
          <a:p>
            <a:r>
              <a:rPr lang="en-US" dirty="0"/>
              <a:t>AALBORG UNIVERSITY</a:t>
            </a:r>
            <a:br>
              <a:rPr lang="en-US" dirty="0"/>
            </a:br>
            <a:r>
              <a:rPr lang="en-US" dirty="0"/>
              <a:t>HEADLINE</a:t>
            </a:r>
          </a:p>
        </p:txBody>
      </p:sp>
      <p:sp>
        <p:nvSpPr>
          <p:cNvPr id="3" name="Pladsholder til tekst 2"/>
          <p:cNvSpPr>
            <a:spLocks noGrp="1"/>
          </p:cNvSpPr>
          <p:nvPr>
            <p:ph type="body" sz="quarter" idx="12" hasCustomPrompt="1"/>
          </p:nvPr>
        </p:nvSpPr>
        <p:spPr>
          <a:xfrm>
            <a:off x="2441575" y="3827463"/>
            <a:ext cx="7341129" cy="412750"/>
          </a:xfrm>
          <a:solidFill>
            <a:schemeClr val="bg1"/>
          </a:solidFill>
        </p:spPr>
        <p:txBody>
          <a:bodyPr>
            <a:noAutofit/>
          </a:bodyPr>
          <a:lstStyle>
            <a:lvl1pPr algn="ctr">
              <a:defRPr sz="1800" spc="300" baseline="0"/>
            </a:lvl1pPr>
          </a:lstStyle>
          <a:p>
            <a:pPr lvl="0"/>
            <a:r>
              <a:rPr lang="da-DK" dirty="0"/>
              <a:t>BY NAVN NAVNESEN</a:t>
            </a:r>
          </a:p>
        </p:txBody>
      </p:sp>
      <p:grpSp>
        <p:nvGrpSpPr>
          <p:cNvPr id="10" name="Gruppe 9"/>
          <p:cNvGrpSpPr/>
          <p:nvPr userDrawn="1"/>
        </p:nvGrpSpPr>
        <p:grpSpPr>
          <a:xfrm>
            <a:off x="5466450" y="6027162"/>
            <a:ext cx="1272706" cy="669100"/>
            <a:chOff x="5387975" y="5659438"/>
            <a:chExt cx="1573213" cy="827087"/>
          </a:xfrm>
        </p:grpSpPr>
        <p:grpSp>
          <p:nvGrpSpPr>
            <p:cNvPr id="11" name="Gruppe 10"/>
            <p:cNvGrpSpPr/>
            <p:nvPr userDrawn="1"/>
          </p:nvGrpSpPr>
          <p:grpSpPr>
            <a:xfrm>
              <a:off x="5387975" y="6407150"/>
              <a:ext cx="1573213" cy="79375"/>
              <a:chOff x="5387975" y="6407150"/>
              <a:chExt cx="1573213" cy="79375"/>
            </a:xfrm>
          </p:grpSpPr>
          <p:sp>
            <p:nvSpPr>
              <p:cNvPr id="16"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7"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8"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9"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0"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1"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2"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3"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4"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5"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6"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7"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8"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9"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2"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12" name="Gruppe 11"/>
            <p:cNvGrpSpPr/>
            <p:nvPr userDrawn="1"/>
          </p:nvGrpSpPr>
          <p:grpSpPr>
            <a:xfrm>
              <a:off x="5880100" y="5659438"/>
              <a:ext cx="511175" cy="544512"/>
              <a:chOff x="5880100" y="5659438"/>
              <a:chExt cx="511175" cy="544512"/>
            </a:xfrm>
            <a:solidFill>
              <a:schemeClr val="tx1"/>
            </a:solidFill>
          </p:grpSpPr>
          <p:sp>
            <p:nvSpPr>
              <p:cNvPr id="13"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4"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5"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Tree>
    <p:extLst>
      <p:ext uri="{BB962C8B-B14F-4D97-AF65-F5344CB8AC3E}">
        <p14:creationId xmlns:p14="http://schemas.microsoft.com/office/powerpoint/2010/main" val="3555492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Pause">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5" name="Title 4"/>
          <p:cNvSpPr>
            <a:spLocks noGrp="1"/>
          </p:cNvSpPr>
          <p:nvPr>
            <p:ph type="title" hasCustomPrompt="1"/>
          </p:nvPr>
        </p:nvSpPr>
        <p:spPr>
          <a:xfrm>
            <a:off x="2441575" y="2676493"/>
            <a:ext cx="7341129" cy="1036319"/>
          </a:xfrm>
          <a:solidFill>
            <a:schemeClr val="bg1"/>
          </a:solidFill>
        </p:spPr>
        <p:txBody>
          <a:bodyPr tIns="108000"/>
          <a:lstStyle>
            <a:lvl1pPr algn="ctr">
              <a:defRPr sz="2800" baseline="0">
                <a:solidFill>
                  <a:schemeClr val="tx1"/>
                </a:solidFill>
              </a:defRPr>
            </a:lvl1pPr>
          </a:lstStyle>
          <a:p>
            <a:r>
              <a:rPr lang="en-US" dirty="0"/>
              <a:t>BREAK</a:t>
            </a:r>
            <a:br>
              <a:rPr lang="en-US" dirty="0"/>
            </a:br>
            <a:r>
              <a:rPr lang="en-US" dirty="0"/>
              <a:t>HEADLINE</a:t>
            </a:r>
          </a:p>
        </p:txBody>
      </p:sp>
      <p:grpSp>
        <p:nvGrpSpPr>
          <p:cNvPr id="10" name="Gruppe 9"/>
          <p:cNvGrpSpPr/>
          <p:nvPr userDrawn="1"/>
        </p:nvGrpSpPr>
        <p:grpSpPr>
          <a:xfrm>
            <a:off x="5466450" y="6027162"/>
            <a:ext cx="1272706" cy="669100"/>
            <a:chOff x="5387975" y="5659438"/>
            <a:chExt cx="1573213" cy="827087"/>
          </a:xfrm>
        </p:grpSpPr>
        <p:grpSp>
          <p:nvGrpSpPr>
            <p:cNvPr id="11" name="Gruppe 10"/>
            <p:cNvGrpSpPr/>
            <p:nvPr userDrawn="1"/>
          </p:nvGrpSpPr>
          <p:grpSpPr>
            <a:xfrm>
              <a:off x="5387975" y="6407150"/>
              <a:ext cx="1573213" cy="79375"/>
              <a:chOff x="5387975" y="6407150"/>
              <a:chExt cx="1573213" cy="79375"/>
            </a:xfrm>
          </p:grpSpPr>
          <p:sp>
            <p:nvSpPr>
              <p:cNvPr id="16"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7"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8"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9"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0"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1"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2"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3"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4"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5"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6"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7"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8"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9"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2"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12" name="Gruppe 11"/>
            <p:cNvGrpSpPr/>
            <p:nvPr userDrawn="1"/>
          </p:nvGrpSpPr>
          <p:grpSpPr>
            <a:xfrm>
              <a:off x="5880100" y="5659438"/>
              <a:ext cx="511175" cy="544512"/>
              <a:chOff x="5880100" y="5659438"/>
              <a:chExt cx="511175" cy="544512"/>
            </a:xfrm>
            <a:solidFill>
              <a:schemeClr val="tx1"/>
            </a:solidFill>
          </p:grpSpPr>
          <p:sp>
            <p:nvSpPr>
              <p:cNvPr id="13"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4"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5"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Tree>
    <p:extLst>
      <p:ext uri="{BB962C8B-B14F-4D97-AF65-F5344CB8AC3E}">
        <p14:creationId xmlns:p14="http://schemas.microsoft.com/office/powerpoint/2010/main" val="2777191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tx1">
                    <a:alpha val="70000"/>
                  </a:schemeClr>
                </a:solidFill>
                <a:latin typeface="+mn-lt"/>
                <a:ea typeface="Montserrat Medium" charset="0"/>
                <a:cs typeface="Montserrat Medium" charset="0"/>
              </a:defRPr>
            </a:lvl1pPr>
          </a:lstStyle>
          <a:p>
            <a:fld id="{D8D877B3-D348-4611-9BDB-C5374591D951}" type="slidenum">
              <a:rPr lang="en-US" smtClean="0"/>
              <a:pPr/>
              <a:t>‹nr.›</a:t>
            </a:fld>
            <a:endParaRPr lang="en-US" dirty="0"/>
          </a:p>
        </p:txBody>
      </p:sp>
      <p:sp>
        <p:nvSpPr>
          <p:cNvPr id="3" name="Title 4"/>
          <p:cNvSpPr>
            <a:spLocks noGrp="1"/>
          </p:cNvSpPr>
          <p:nvPr>
            <p:ph type="title" hasCustomPrompt="1"/>
          </p:nvPr>
        </p:nvSpPr>
        <p:spPr>
          <a:xfrm>
            <a:off x="587374" y="370290"/>
            <a:ext cx="5108575" cy="1474385"/>
          </a:xfrm>
        </p:spPr>
        <p:txBody>
          <a:bodyPr/>
          <a:lstStyle>
            <a:lvl1pPr>
              <a:defRPr sz="3600"/>
            </a:lvl1pPr>
          </a:lstStyle>
          <a:p>
            <a:r>
              <a:rPr lang="en-US" dirty="0"/>
              <a:t>CLICK TO EDIT TITLE</a:t>
            </a:r>
          </a:p>
        </p:txBody>
      </p:sp>
    </p:spTree>
    <p:extLst>
      <p:ext uri="{BB962C8B-B14F-4D97-AF65-F5344CB8AC3E}">
        <p14:creationId xmlns:p14="http://schemas.microsoft.com/office/powerpoint/2010/main" val="3587974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eb + bullet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a:p>
        </p:txBody>
      </p:sp>
      <p:grpSp>
        <p:nvGrpSpPr>
          <p:cNvPr id="30" name="Gruppe 29"/>
          <p:cNvGrpSpPr/>
          <p:nvPr userDrawn="1"/>
        </p:nvGrpSpPr>
        <p:grpSpPr>
          <a:xfrm>
            <a:off x="0" y="657225"/>
            <a:ext cx="405154" cy="1182460"/>
            <a:chOff x="320675" y="2816225"/>
            <a:chExt cx="350838" cy="1023938"/>
          </a:xfrm>
          <a:solidFill>
            <a:schemeClr val="tx1"/>
          </a:solidFill>
        </p:grpSpPr>
        <p:sp>
          <p:nvSpPr>
            <p:cNvPr id="31"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2"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7"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
        <p:nvSpPr>
          <p:cNvPr id="26" name="Title 4"/>
          <p:cNvSpPr>
            <a:spLocks noGrp="1"/>
          </p:cNvSpPr>
          <p:nvPr>
            <p:ph type="title" hasCustomPrompt="1"/>
          </p:nvPr>
        </p:nvSpPr>
        <p:spPr>
          <a:xfrm>
            <a:off x="587375" y="370764"/>
            <a:ext cx="4516438" cy="1473911"/>
          </a:xfrm>
        </p:spPr>
        <p:txBody>
          <a:bodyPr/>
          <a:lstStyle>
            <a:lvl1pPr>
              <a:defRPr sz="3600"/>
            </a:lvl1pPr>
          </a:lstStyle>
          <a:p>
            <a:r>
              <a:rPr lang="en-US" dirty="0"/>
              <a:t>CLICK TO EDIT TITLE</a:t>
            </a:r>
          </a:p>
        </p:txBody>
      </p:sp>
      <p:pic>
        <p:nvPicPr>
          <p:cNvPr id="27" name="Billede 26"/>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5670792" y="820387"/>
            <a:ext cx="6943368" cy="5825654"/>
          </a:xfrm>
          <a:prstGeom prst="rect">
            <a:avLst/>
          </a:prstGeom>
        </p:spPr>
      </p:pic>
      <p:sp>
        <p:nvSpPr>
          <p:cNvPr id="28" name="Picture Placeholder 4"/>
          <p:cNvSpPr>
            <a:spLocks noGrp="1"/>
          </p:cNvSpPr>
          <p:nvPr>
            <p:ph type="pic" sz="quarter" idx="11" hasCustomPrompt="1"/>
          </p:nvPr>
        </p:nvSpPr>
        <p:spPr>
          <a:xfrm>
            <a:off x="5953820" y="1240418"/>
            <a:ext cx="6238180" cy="3503032"/>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29" name="Pladsholder til tekst 10"/>
          <p:cNvSpPr>
            <a:spLocks noGrp="1"/>
          </p:cNvSpPr>
          <p:nvPr>
            <p:ph type="body" sz="quarter" idx="12" hasCustomPrompt="1"/>
          </p:nvPr>
        </p:nvSpPr>
        <p:spPr>
          <a:xfrm>
            <a:off x="587375" y="2065337"/>
            <a:ext cx="4516438" cy="3243263"/>
          </a:xfrm>
        </p:spPr>
        <p:txBody>
          <a:bodyPr/>
          <a:lstStyle>
            <a:lvl1pPr marL="285750" indent="-285750">
              <a:buFontTx/>
              <a:buBlip>
                <a:blip r:embed="rId3"/>
              </a:buBlip>
              <a:defRPr/>
            </a:lvl1pPr>
          </a:lstStyle>
          <a:p>
            <a:pPr lvl="0"/>
            <a:r>
              <a:rPr lang="da-DK" dirty="0" err="1"/>
              <a:t>Insert</a:t>
            </a:r>
            <a:r>
              <a:rPr lang="da-DK" dirty="0"/>
              <a:t> </a:t>
            </a:r>
            <a:r>
              <a:rPr lang="da-DK" dirty="0" err="1"/>
              <a:t>bullets</a:t>
            </a:r>
            <a:endParaRPr lang="da-DK" dirty="0"/>
          </a:p>
        </p:txBody>
      </p:sp>
    </p:spTree>
    <p:extLst>
      <p:ext uri="{BB962C8B-B14F-4D97-AF65-F5344CB8AC3E}">
        <p14:creationId xmlns:p14="http://schemas.microsoft.com/office/powerpoint/2010/main" val="290012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gram - højre">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587374" y="367628"/>
            <a:ext cx="4886993" cy="1621619"/>
          </a:xfrm>
        </p:spPr>
        <p:txBody>
          <a:bodyPr/>
          <a:lstStyle>
            <a:lvl1pPr>
              <a:defRPr sz="3600"/>
            </a:lvl1pPr>
          </a:lstStyle>
          <a:p>
            <a:r>
              <a:rPr lang="en-US" dirty="0"/>
              <a:t>CLICK TO EDIT TITLE</a:t>
            </a:r>
          </a:p>
        </p:txBody>
      </p:sp>
      <p:sp>
        <p:nvSpPr>
          <p:cNvPr id="11" name="Pladsholder til diagram 10"/>
          <p:cNvSpPr>
            <a:spLocks noGrp="1"/>
          </p:cNvSpPr>
          <p:nvPr>
            <p:ph type="chart" sz="quarter" idx="12"/>
          </p:nvPr>
        </p:nvSpPr>
        <p:spPr>
          <a:xfrm>
            <a:off x="6096000" y="2262579"/>
            <a:ext cx="5524500" cy="3572737"/>
          </a:xfrm>
        </p:spPr>
        <p:txBody>
          <a:bodyPr/>
          <a:lstStyle/>
          <a:p>
            <a:endParaRPr lang="da-DK"/>
          </a:p>
        </p:txBody>
      </p:sp>
      <p:sp>
        <p:nvSpPr>
          <p:cNvPr id="13" name="Pladsholder til tekst 12"/>
          <p:cNvSpPr>
            <a:spLocks noGrp="1"/>
          </p:cNvSpPr>
          <p:nvPr>
            <p:ph type="body" sz="quarter" idx="13" hasCustomPrompt="1"/>
          </p:nvPr>
        </p:nvSpPr>
        <p:spPr>
          <a:xfrm>
            <a:off x="587375" y="2262579"/>
            <a:ext cx="4886992" cy="3572737"/>
          </a:xfrm>
        </p:spPr>
        <p:txBody>
          <a:bodyPr>
            <a:normAutofit/>
          </a:bodyPr>
          <a:lstStyle>
            <a:lvl2pPr marL="285750" indent="-285750">
              <a:buFontTx/>
              <a:buBlip>
                <a:blip r:embed="rId2"/>
              </a:buBlip>
              <a:defRPr sz="1600" baseline="0"/>
            </a:lvl2pPr>
          </a:lstStyle>
          <a:p>
            <a:pPr lvl="1"/>
            <a:r>
              <a:rPr lang="da-DK" dirty="0" err="1"/>
              <a:t>Insert</a:t>
            </a:r>
            <a:r>
              <a:rPr lang="da-DK" dirty="0"/>
              <a:t> </a:t>
            </a:r>
            <a:r>
              <a:rPr lang="da-DK" dirty="0" err="1"/>
              <a:t>bullets</a:t>
            </a:r>
            <a:endParaRPr lang="da-DK" dirty="0"/>
          </a:p>
        </p:txBody>
      </p:sp>
      <p:sp>
        <p:nvSpPr>
          <p:cNvPr id="6"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tx1">
                    <a:alpha val="70000"/>
                  </a:schemeClr>
                </a:solidFill>
                <a:latin typeface="+mn-lt"/>
                <a:ea typeface="Montserrat Medium" charset="0"/>
                <a:cs typeface="Montserrat Medium" charset="0"/>
              </a:defRPr>
            </a:lvl1pPr>
          </a:lstStyle>
          <a:p>
            <a:fld id="{D8D877B3-D348-4611-9BDB-C5374591D951}" type="slidenum">
              <a:rPr lang="en-US" smtClean="0"/>
              <a:pPr/>
              <a:t>‹nr.›</a:t>
            </a:fld>
            <a:endParaRPr lang="en-US" dirty="0"/>
          </a:p>
        </p:txBody>
      </p:sp>
    </p:spTree>
    <p:extLst>
      <p:ext uri="{BB962C8B-B14F-4D97-AF65-F5344CB8AC3E}">
        <p14:creationId xmlns:p14="http://schemas.microsoft.com/office/powerpoint/2010/main" val="2092144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 x billede højre + bullets">
    <p:spTree>
      <p:nvGrpSpPr>
        <p:cNvPr id="1" name=""/>
        <p:cNvGrpSpPr/>
        <p:nvPr/>
      </p:nvGrpSpPr>
      <p:grpSpPr>
        <a:xfrm>
          <a:off x="0" y="0"/>
          <a:ext cx="0" cy="0"/>
          <a:chOff x="0" y="0"/>
          <a:chExt cx="0" cy="0"/>
        </a:xfrm>
      </p:grpSpPr>
      <p:sp>
        <p:nvSpPr>
          <p:cNvPr id="6" name="Picture Placeholder 4"/>
          <p:cNvSpPr>
            <a:spLocks noGrp="1"/>
          </p:cNvSpPr>
          <p:nvPr>
            <p:ph type="pic" sz="quarter" idx="11" hasCustomPrompt="1"/>
          </p:nvPr>
        </p:nvSpPr>
        <p:spPr>
          <a:xfrm>
            <a:off x="7438768" y="0"/>
            <a:ext cx="4753232"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a:p>
        </p:txBody>
      </p:sp>
      <p:sp>
        <p:nvSpPr>
          <p:cNvPr id="5" name="Title 4"/>
          <p:cNvSpPr>
            <a:spLocks noGrp="1"/>
          </p:cNvSpPr>
          <p:nvPr>
            <p:ph type="title" hasCustomPrompt="1"/>
          </p:nvPr>
        </p:nvSpPr>
        <p:spPr>
          <a:xfrm>
            <a:off x="587374" y="359273"/>
            <a:ext cx="4490445" cy="1621619"/>
          </a:xfrm>
        </p:spPr>
        <p:txBody>
          <a:bodyPr/>
          <a:lstStyle>
            <a:lvl1pPr>
              <a:defRPr sz="3600"/>
            </a:lvl1pPr>
          </a:lstStyle>
          <a:p>
            <a:r>
              <a:rPr lang="en-US" dirty="0"/>
              <a:t>CLICK TO EDIT TITLE</a:t>
            </a:r>
          </a:p>
        </p:txBody>
      </p:sp>
      <p:sp>
        <p:nvSpPr>
          <p:cNvPr id="4" name="Pladsholder til tekst 3"/>
          <p:cNvSpPr>
            <a:spLocks noGrp="1"/>
          </p:cNvSpPr>
          <p:nvPr>
            <p:ph type="body" sz="quarter" idx="12" hasCustomPrompt="1"/>
          </p:nvPr>
        </p:nvSpPr>
        <p:spPr>
          <a:xfrm>
            <a:off x="587375" y="2143359"/>
            <a:ext cx="4490445" cy="3752115"/>
          </a:xfrm>
        </p:spPr>
        <p:txBody>
          <a:bodyPr/>
          <a:lstStyle>
            <a:lvl1pPr marL="285750" indent="-285750">
              <a:lnSpc>
                <a:spcPct val="100000"/>
              </a:lnSpc>
              <a:spcBef>
                <a:spcPts val="600"/>
              </a:spcBef>
              <a:buFontTx/>
              <a:buBlip>
                <a:blip r:embed="rId2"/>
              </a:buBlip>
              <a:defRPr sz="1600" baseline="0"/>
            </a:lvl1pPr>
          </a:lstStyle>
          <a:p>
            <a:pPr lvl="0"/>
            <a:r>
              <a:rPr lang="da-DK" dirty="0" err="1"/>
              <a:t>Insert</a:t>
            </a:r>
            <a:r>
              <a:rPr lang="da-DK" dirty="0"/>
              <a:t> </a:t>
            </a:r>
            <a:r>
              <a:rPr lang="da-DK" dirty="0" err="1"/>
              <a:t>bullets</a:t>
            </a:r>
            <a:endParaRPr lang="da-DK" dirty="0"/>
          </a:p>
          <a:p>
            <a:pPr lvl="0"/>
            <a:endParaRPr lang="da-DK" dirty="0"/>
          </a:p>
          <a:p>
            <a:pPr lvl="0"/>
            <a:endParaRPr lang="da-DK" dirty="0"/>
          </a:p>
        </p:txBody>
      </p:sp>
    </p:spTree>
    <p:extLst>
      <p:ext uri="{BB962C8B-B14F-4D97-AF65-F5344CB8AC3E}">
        <p14:creationId xmlns:p14="http://schemas.microsoft.com/office/powerpoint/2010/main" val="2711427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 x billede højre - Blå">
    <p:spTree>
      <p:nvGrpSpPr>
        <p:cNvPr id="1" name=""/>
        <p:cNvGrpSpPr/>
        <p:nvPr/>
      </p:nvGrpSpPr>
      <p:grpSpPr>
        <a:xfrm>
          <a:off x="0" y="0"/>
          <a:ext cx="0" cy="0"/>
          <a:chOff x="0" y="0"/>
          <a:chExt cx="0" cy="0"/>
        </a:xfrm>
      </p:grpSpPr>
      <p:sp>
        <p:nvSpPr>
          <p:cNvPr id="7" name="Rectangle 6"/>
          <p:cNvSpPr/>
          <p:nvPr userDrawn="1"/>
        </p:nvSpPr>
        <p:spPr>
          <a:xfrm>
            <a:off x="0" y="0"/>
            <a:ext cx="742791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a:p>
        </p:txBody>
      </p:sp>
      <p:sp>
        <p:nvSpPr>
          <p:cNvPr id="5" name="Picture Placeholder 4"/>
          <p:cNvSpPr>
            <a:spLocks noGrp="1"/>
          </p:cNvSpPr>
          <p:nvPr>
            <p:ph type="pic" sz="quarter" idx="11" hasCustomPrompt="1"/>
          </p:nvPr>
        </p:nvSpPr>
        <p:spPr>
          <a:xfrm>
            <a:off x="7427913" y="0"/>
            <a:ext cx="4764087"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6" name="Title 4"/>
          <p:cNvSpPr>
            <a:spLocks noGrp="1"/>
          </p:cNvSpPr>
          <p:nvPr>
            <p:ph type="title" hasCustomPrompt="1"/>
          </p:nvPr>
        </p:nvSpPr>
        <p:spPr>
          <a:xfrm>
            <a:off x="587374" y="373446"/>
            <a:ext cx="4683125" cy="1471230"/>
          </a:xfrm>
        </p:spPr>
        <p:txBody>
          <a:bodyPr/>
          <a:lstStyle>
            <a:lvl1pPr>
              <a:defRPr sz="3600">
                <a:solidFill>
                  <a:schemeClr val="bg1"/>
                </a:solidFill>
              </a:defRPr>
            </a:lvl1pPr>
          </a:lstStyle>
          <a:p>
            <a:r>
              <a:rPr lang="en-US" dirty="0"/>
              <a:t>CLICK TO EDIT TITLE</a:t>
            </a:r>
          </a:p>
        </p:txBody>
      </p:sp>
      <p:grpSp>
        <p:nvGrpSpPr>
          <p:cNvPr id="31" name="Gruppe 30"/>
          <p:cNvGrpSpPr/>
          <p:nvPr userDrawn="1"/>
        </p:nvGrpSpPr>
        <p:grpSpPr>
          <a:xfrm>
            <a:off x="5466450" y="6027162"/>
            <a:ext cx="1272706" cy="669100"/>
            <a:chOff x="5387975" y="5659438"/>
            <a:chExt cx="1573213" cy="827087"/>
          </a:xfrm>
          <a:solidFill>
            <a:schemeClr val="bg1"/>
          </a:solidFill>
        </p:grpSpPr>
        <p:grpSp>
          <p:nvGrpSpPr>
            <p:cNvPr id="32" name="Gruppe 31"/>
            <p:cNvGrpSpPr/>
            <p:nvPr userDrawn="1"/>
          </p:nvGrpSpPr>
          <p:grpSpPr>
            <a:xfrm>
              <a:off x="5387975" y="6407150"/>
              <a:ext cx="1573213" cy="79375"/>
              <a:chOff x="5387975" y="6407150"/>
              <a:chExt cx="1573213" cy="79375"/>
            </a:xfrm>
            <a:grpFill/>
          </p:grpSpPr>
          <p:sp>
            <p:nvSpPr>
              <p:cNvPr id="37"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3"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4"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33" name="Gruppe 32"/>
            <p:cNvGrpSpPr/>
            <p:nvPr userDrawn="1"/>
          </p:nvGrpSpPr>
          <p:grpSpPr>
            <a:xfrm>
              <a:off x="5880100" y="5659438"/>
              <a:ext cx="511175" cy="544512"/>
              <a:chOff x="5880100" y="5659438"/>
              <a:chExt cx="511175" cy="544512"/>
            </a:xfrm>
            <a:grpFill/>
          </p:grpSpPr>
          <p:sp>
            <p:nvSpPr>
              <p:cNvPr id="34"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
        <p:nvSpPr>
          <p:cNvPr id="4" name="Pladsholder til tekst 3"/>
          <p:cNvSpPr>
            <a:spLocks noGrp="1"/>
          </p:cNvSpPr>
          <p:nvPr>
            <p:ph type="body" sz="quarter" idx="12" hasCustomPrompt="1"/>
          </p:nvPr>
        </p:nvSpPr>
        <p:spPr>
          <a:xfrm>
            <a:off x="583406" y="2101809"/>
            <a:ext cx="4687094" cy="3765591"/>
          </a:xfrm>
        </p:spPr>
        <p:txBody>
          <a:bodyPr/>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dirty="0" err="1"/>
              <a:t>Insert</a:t>
            </a:r>
            <a:r>
              <a:rPr lang="da-DK" dirty="0"/>
              <a:t> </a:t>
            </a:r>
            <a:r>
              <a:rPr lang="da-DK" dirty="0" err="1"/>
              <a:t>text</a:t>
            </a:r>
            <a:r>
              <a:rPr lang="da-DK" dirty="0"/>
              <a:t> </a:t>
            </a:r>
            <a:r>
              <a:rPr lang="da-DK" dirty="0" err="1"/>
              <a:t>here</a:t>
            </a:r>
            <a:endParaRPr lang="da-DK" dirty="0"/>
          </a:p>
        </p:txBody>
      </p:sp>
      <p:grpSp>
        <p:nvGrpSpPr>
          <p:cNvPr id="2" name="Gruppe 1"/>
          <p:cNvGrpSpPr/>
          <p:nvPr userDrawn="1"/>
        </p:nvGrpSpPr>
        <p:grpSpPr>
          <a:xfrm>
            <a:off x="-3502" y="657225"/>
            <a:ext cx="405154" cy="1182460"/>
            <a:chOff x="-3502" y="657225"/>
            <a:chExt cx="405154" cy="1182460"/>
          </a:xfrm>
          <a:solidFill>
            <a:schemeClr val="bg1"/>
          </a:solidFill>
        </p:grpSpPr>
        <p:sp>
          <p:nvSpPr>
            <p:cNvPr id="56" name="Freeform 53"/>
            <p:cNvSpPr>
              <a:spLocks/>
            </p:cNvSpPr>
            <p:nvPr userDrawn="1"/>
          </p:nvSpPr>
          <p:spPr bwMode="auto">
            <a:xfrm>
              <a:off x="328321" y="1768187"/>
              <a:ext cx="73331" cy="71498"/>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7" name="Freeform 54"/>
            <p:cNvSpPr>
              <a:spLocks/>
            </p:cNvSpPr>
            <p:nvPr userDrawn="1"/>
          </p:nvSpPr>
          <p:spPr bwMode="auto">
            <a:xfrm>
              <a:off x="236657" y="1685690"/>
              <a:ext cx="164995" cy="153995"/>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8" name="Freeform 55"/>
            <p:cNvSpPr>
              <a:spLocks/>
            </p:cNvSpPr>
            <p:nvPr userDrawn="1"/>
          </p:nvSpPr>
          <p:spPr bwMode="auto">
            <a:xfrm>
              <a:off x="124827" y="1605026"/>
              <a:ext cx="276825" cy="234659"/>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9" name="Freeform 56"/>
            <p:cNvSpPr>
              <a:spLocks/>
            </p:cNvSpPr>
            <p:nvPr userDrawn="1"/>
          </p:nvSpPr>
          <p:spPr bwMode="auto">
            <a:xfrm>
              <a:off x="-3502" y="1526195"/>
              <a:ext cx="405154" cy="302490"/>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0" name="Freeform 57"/>
            <p:cNvSpPr>
              <a:spLocks/>
            </p:cNvSpPr>
            <p:nvPr userDrawn="1"/>
          </p:nvSpPr>
          <p:spPr bwMode="auto">
            <a:xfrm>
              <a:off x="-3502" y="1454698"/>
              <a:ext cx="405154" cy="287824"/>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1" name="Freeform 58"/>
            <p:cNvSpPr>
              <a:spLocks/>
            </p:cNvSpPr>
            <p:nvPr userDrawn="1"/>
          </p:nvSpPr>
          <p:spPr bwMode="auto">
            <a:xfrm>
              <a:off x="-3502" y="1379534"/>
              <a:ext cx="405154" cy="278657"/>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2" name="Freeform 59"/>
            <p:cNvSpPr>
              <a:spLocks/>
            </p:cNvSpPr>
            <p:nvPr userDrawn="1"/>
          </p:nvSpPr>
          <p:spPr bwMode="auto">
            <a:xfrm>
              <a:off x="-3502" y="1311703"/>
              <a:ext cx="405154" cy="263991"/>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3" name="Freeform 60"/>
            <p:cNvSpPr>
              <a:spLocks/>
            </p:cNvSpPr>
            <p:nvPr userDrawn="1"/>
          </p:nvSpPr>
          <p:spPr bwMode="auto">
            <a:xfrm>
              <a:off x="-3502" y="1243872"/>
              <a:ext cx="405154" cy="252991"/>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4" name="Freeform 61"/>
            <p:cNvSpPr>
              <a:spLocks/>
            </p:cNvSpPr>
            <p:nvPr userDrawn="1"/>
          </p:nvSpPr>
          <p:spPr bwMode="auto">
            <a:xfrm>
              <a:off x="-3502" y="1174207"/>
              <a:ext cx="405154" cy="245658"/>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5" name="Freeform 62"/>
            <p:cNvSpPr>
              <a:spLocks/>
            </p:cNvSpPr>
            <p:nvPr userDrawn="1"/>
          </p:nvSpPr>
          <p:spPr bwMode="auto">
            <a:xfrm>
              <a:off x="-3502" y="1110043"/>
              <a:ext cx="405154" cy="230992"/>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6" name="Freeform 63"/>
            <p:cNvSpPr>
              <a:spLocks/>
            </p:cNvSpPr>
            <p:nvPr userDrawn="1"/>
          </p:nvSpPr>
          <p:spPr bwMode="auto">
            <a:xfrm>
              <a:off x="-3502" y="1049545"/>
              <a:ext cx="405154" cy="219992"/>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7" name="Freeform 64"/>
            <p:cNvSpPr>
              <a:spLocks/>
            </p:cNvSpPr>
            <p:nvPr userDrawn="1"/>
          </p:nvSpPr>
          <p:spPr bwMode="auto">
            <a:xfrm>
              <a:off x="-3502" y="989048"/>
              <a:ext cx="405154" cy="205326"/>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8" name="Freeform 65"/>
            <p:cNvSpPr>
              <a:spLocks/>
            </p:cNvSpPr>
            <p:nvPr userDrawn="1"/>
          </p:nvSpPr>
          <p:spPr bwMode="auto">
            <a:xfrm>
              <a:off x="-3502" y="934049"/>
              <a:ext cx="405154" cy="188827"/>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9" name="Freeform 66"/>
            <p:cNvSpPr>
              <a:spLocks/>
            </p:cNvSpPr>
            <p:nvPr userDrawn="1"/>
          </p:nvSpPr>
          <p:spPr bwMode="auto">
            <a:xfrm>
              <a:off x="-3502" y="873551"/>
              <a:ext cx="405154" cy="175994"/>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0" name="Freeform 67"/>
            <p:cNvSpPr>
              <a:spLocks/>
            </p:cNvSpPr>
            <p:nvPr userDrawn="1"/>
          </p:nvSpPr>
          <p:spPr bwMode="auto">
            <a:xfrm>
              <a:off x="-3502" y="820387"/>
              <a:ext cx="405154" cy="161328"/>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1" name="Freeform 68"/>
            <p:cNvSpPr>
              <a:spLocks/>
            </p:cNvSpPr>
            <p:nvPr userDrawn="1"/>
          </p:nvSpPr>
          <p:spPr bwMode="auto">
            <a:xfrm>
              <a:off x="-3502" y="767221"/>
              <a:ext cx="405154" cy="146662"/>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2" name="Freeform 69"/>
            <p:cNvSpPr>
              <a:spLocks/>
            </p:cNvSpPr>
            <p:nvPr userDrawn="1"/>
          </p:nvSpPr>
          <p:spPr bwMode="auto">
            <a:xfrm>
              <a:off x="-3502" y="714057"/>
              <a:ext cx="405154" cy="131995"/>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3" name="Freeform 70"/>
            <p:cNvSpPr>
              <a:spLocks/>
            </p:cNvSpPr>
            <p:nvPr userDrawn="1"/>
          </p:nvSpPr>
          <p:spPr bwMode="auto">
            <a:xfrm>
              <a:off x="-3502" y="660892"/>
              <a:ext cx="405154" cy="124662"/>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4" name="Freeform 71"/>
            <p:cNvSpPr>
              <a:spLocks/>
            </p:cNvSpPr>
            <p:nvPr userDrawn="1"/>
          </p:nvSpPr>
          <p:spPr bwMode="auto">
            <a:xfrm>
              <a:off x="-3502" y="657225"/>
              <a:ext cx="328157" cy="64165"/>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grpSp>
    </p:spTree>
    <p:extLst>
      <p:ext uri="{BB962C8B-B14F-4D97-AF65-F5344CB8AC3E}">
        <p14:creationId xmlns:p14="http://schemas.microsoft.com/office/powerpoint/2010/main" val="2937567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tor billede højre - blå">
    <p:spTree>
      <p:nvGrpSpPr>
        <p:cNvPr id="1" name=""/>
        <p:cNvGrpSpPr/>
        <p:nvPr/>
      </p:nvGrpSpPr>
      <p:grpSpPr>
        <a:xfrm>
          <a:off x="0" y="0"/>
          <a:ext cx="0" cy="0"/>
          <a:chOff x="0" y="0"/>
          <a:chExt cx="0" cy="0"/>
        </a:xfrm>
      </p:grpSpPr>
      <p:sp>
        <p:nvSpPr>
          <p:cNvPr id="7" name="Rectangle 6"/>
          <p:cNvSpPr/>
          <p:nvPr userDrawn="1"/>
        </p:nvSpPr>
        <p:spPr>
          <a:xfrm>
            <a:off x="1" y="0"/>
            <a:ext cx="527049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a:p>
        </p:txBody>
      </p:sp>
      <p:sp>
        <p:nvSpPr>
          <p:cNvPr id="6" name="Title 4"/>
          <p:cNvSpPr>
            <a:spLocks noGrp="1"/>
          </p:cNvSpPr>
          <p:nvPr>
            <p:ph type="title" hasCustomPrompt="1"/>
          </p:nvPr>
        </p:nvSpPr>
        <p:spPr>
          <a:xfrm>
            <a:off x="587375" y="373446"/>
            <a:ext cx="4454526" cy="1471230"/>
          </a:xfrm>
        </p:spPr>
        <p:txBody>
          <a:bodyPr/>
          <a:lstStyle>
            <a:lvl1pPr>
              <a:defRPr sz="3600">
                <a:solidFill>
                  <a:schemeClr val="bg1"/>
                </a:solidFill>
              </a:defRPr>
            </a:lvl1pPr>
          </a:lstStyle>
          <a:p>
            <a:r>
              <a:rPr lang="en-US" dirty="0"/>
              <a:t>CLICK TO EDIT TITLE</a:t>
            </a:r>
          </a:p>
        </p:txBody>
      </p:sp>
      <p:grpSp>
        <p:nvGrpSpPr>
          <p:cNvPr id="31" name="Gruppe 30"/>
          <p:cNvGrpSpPr/>
          <p:nvPr userDrawn="1"/>
        </p:nvGrpSpPr>
        <p:grpSpPr>
          <a:xfrm>
            <a:off x="5466450" y="6027162"/>
            <a:ext cx="1272706" cy="669100"/>
            <a:chOff x="5387975" y="5659438"/>
            <a:chExt cx="1573213" cy="827087"/>
          </a:xfrm>
          <a:solidFill>
            <a:schemeClr val="tx1"/>
          </a:solidFill>
        </p:grpSpPr>
        <p:grpSp>
          <p:nvGrpSpPr>
            <p:cNvPr id="32" name="Gruppe 31"/>
            <p:cNvGrpSpPr/>
            <p:nvPr userDrawn="1"/>
          </p:nvGrpSpPr>
          <p:grpSpPr>
            <a:xfrm>
              <a:off x="5387975" y="6407150"/>
              <a:ext cx="1573213" cy="79375"/>
              <a:chOff x="5387975" y="6407150"/>
              <a:chExt cx="1573213" cy="79375"/>
            </a:xfrm>
            <a:grpFill/>
          </p:grpSpPr>
          <p:sp>
            <p:nvSpPr>
              <p:cNvPr id="37"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3"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4"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33" name="Gruppe 32"/>
            <p:cNvGrpSpPr/>
            <p:nvPr userDrawn="1"/>
          </p:nvGrpSpPr>
          <p:grpSpPr>
            <a:xfrm>
              <a:off x="5880100" y="5659438"/>
              <a:ext cx="511175" cy="544512"/>
              <a:chOff x="5880100" y="5659438"/>
              <a:chExt cx="511175" cy="544512"/>
            </a:xfrm>
            <a:grpFill/>
          </p:grpSpPr>
          <p:sp>
            <p:nvSpPr>
              <p:cNvPr id="34"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
        <p:nvSpPr>
          <p:cNvPr id="4" name="Pladsholder til tekst 3"/>
          <p:cNvSpPr>
            <a:spLocks noGrp="1"/>
          </p:cNvSpPr>
          <p:nvPr>
            <p:ph type="body" sz="quarter" idx="12" hasCustomPrompt="1"/>
          </p:nvPr>
        </p:nvSpPr>
        <p:spPr>
          <a:xfrm>
            <a:off x="583406" y="2101809"/>
            <a:ext cx="4458495" cy="3600491"/>
          </a:xfrm>
        </p:spPr>
        <p:txBody>
          <a:bodyPr/>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dirty="0" err="1"/>
              <a:t>Insert</a:t>
            </a:r>
            <a:r>
              <a:rPr lang="da-DK" dirty="0"/>
              <a:t> </a:t>
            </a:r>
            <a:r>
              <a:rPr lang="da-DK" dirty="0" err="1"/>
              <a:t>text</a:t>
            </a:r>
            <a:r>
              <a:rPr lang="da-DK" dirty="0"/>
              <a:t> </a:t>
            </a:r>
            <a:r>
              <a:rPr lang="da-DK" dirty="0" err="1"/>
              <a:t>here</a:t>
            </a:r>
            <a:endParaRPr lang="da-DK" dirty="0"/>
          </a:p>
        </p:txBody>
      </p:sp>
      <p:grpSp>
        <p:nvGrpSpPr>
          <p:cNvPr id="2" name="Gruppe 1"/>
          <p:cNvGrpSpPr/>
          <p:nvPr userDrawn="1"/>
        </p:nvGrpSpPr>
        <p:grpSpPr>
          <a:xfrm>
            <a:off x="-3502" y="657225"/>
            <a:ext cx="405154" cy="1182460"/>
            <a:chOff x="-3502" y="657225"/>
            <a:chExt cx="405154" cy="1182460"/>
          </a:xfrm>
          <a:solidFill>
            <a:schemeClr val="bg1"/>
          </a:solidFill>
        </p:grpSpPr>
        <p:sp>
          <p:nvSpPr>
            <p:cNvPr id="56" name="Freeform 53"/>
            <p:cNvSpPr>
              <a:spLocks/>
            </p:cNvSpPr>
            <p:nvPr userDrawn="1"/>
          </p:nvSpPr>
          <p:spPr bwMode="auto">
            <a:xfrm>
              <a:off x="328321" y="1768187"/>
              <a:ext cx="73331" cy="71498"/>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7" name="Freeform 54"/>
            <p:cNvSpPr>
              <a:spLocks/>
            </p:cNvSpPr>
            <p:nvPr userDrawn="1"/>
          </p:nvSpPr>
          <p:spPr bwMode="auto">
            <a:xfrm>
              <a:off x="236657" y="1685690"/>
              <a:ext cx="164995" cy="153995"/>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8" name="Freeform 55"/>
            <p:cNvSpPr>
              <a:spLocks/>
            </p:cNvSpPr>
            <p:nvPr userDrawn="1"/>
          </p:nvSpPr>
          <p:spPr bwMode="auto">
            <a:xfrm>
              <a:off x="124827" y="1605026"/>
              <a:ext cx="276825" cy="234659"/>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9" name="Freeform 56"/>
            <p:cNvSpPr>
              <a:spLocks/>
            </p:cNvSpPr>
            <p:nvPr userDrawn="1"/>
          </p:nvSpPr>
          <p:spPr bwMode="auto">
            <a:xfrm>
              <a:off x="-3502" y="1526195"/>
              <a:ext cx="405154" cy="302490"/>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0" name="Freeform 57"/>
            <p:cNvSpPr>
              <a:spLocks/>
            </p:cNvSpPr>
            <p:nvPr userDrawn="1"/>
          </p:nvSpPr>
          <p:spPr bwMode="auto">
            <a:xfrm>
              <a:off x="-3502" y="1454698"/>
              <a:ext cx="405154" cy="287824"/>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1" name="Freeform 58"/>
            <p:cNvSpPr>
              <a:spLocks/>
            </p:cNvSpPr>
            <p:nvPr userDrawn="1"/>
          </p:nvSpPr>
          <p:spPr bwMode="auto">
            <a:xfrm>
              <a:off x="-3502" y="1379534"/>
              <a:ext cx="405154" cy="278657"/>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2" name="Freeform 59"/>
            <p:cNvSpPr>
              <a:spLocks/>
            </p:cNvSpPr>
            <p:nvPr userDrawn="1"/>
          </p:nvSpPr>
          <p:spPr bwMode="auto">
            <a:xfrm>
              <a:off x="-3502" y="1311703"/>
              <a:ext cx="405154" cy="263991"/>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3" name="Freeform 60"/>
            <p:cNvSpPr>
              <a:spLocks/>
            </p:cNvSpPr>
            <p:nvPr userDrawn="1"/>
          </p:nvSpPr>
          <p:spPr bwMode="auto">
            <a:xfrm>
              <a:off x="-3502" y="1243872"/>
              <a:ext cx="405154" cy="252991"/>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4" name="Freeform 61"/>
            <p:cNvSpPr>
              <a:spLocks/>
            </p:cNvSpPr>
            <p:nvPr userDrawn="1"/>
          </p:nvSpPr>
          <p:spPr bwMode="auto">
            <a:xfrm>
              <a:off x="-3502" y="1174207"/>
              <a:ext cx="405154" cy="245658"/>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5" name="Freeform 62"/>
            <p:cNvSpPr>
              <a:spLocks/>
            </p:cNvSpPr>
            <p:nvPr userDrawn="1"/>
          </p:nvSpPr>
          <p:spPr bwMode="auto">
            <a:xfrm>
              <a:off x="-3502" y="1110043"/>
              <a:ext cx="405154" cy="230992"/>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6" name="Freeform 63"/>
            <p:cNvSpPr>
              <a:spLocks/>
            </p:cNvSpPr>
            <p:nvPr userDrawn="1"/>
          </p:nvSpPr>
          <p:spPr bwMode="auto">
            <a:xfrm>
              <a:off x="-3502" y="1049545"/>
              <a:ext cx="405154" cy="219992"/>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7" name="Freeform 64"/>
            <p:cNvSpPr>
              <a:spLocks/>
            </p:cNvSpPr>
            <p:nvPr userDrawn="1"/>
          </p:nvSpPr>
          <p:spPr bwMode="auto">
            <a:xfrm>
              <a:off x="-3502" y="989048"/>
              <a:ext cx="405154" cy="205326"/>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8" name="Freeform 65"/>
            <p:cNvSpPr>
              <a:spLocks/>
            </p:cNvSpPr>
            <p:nvPr userDrawn="1"/>
          </p:nvSpPr>
          <p:spPr bwMode="auto">
            <a:xfrm>
              <a:off x="-3502" y="934049"/>
              <a:ext cx="405154" cy="188827"/>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9" name="Freeform 66"/>
            <p:cNvSpPr>
              <a:spLocks/>
            </p:cNvSpPr>
            <p:nvPr userDrawn="1"/>
          </p:nvSpPr>
          <p:spPr bwMode="auto">
            <a:xfrm>
              <a:off x="-3502" y="873551"/>
              <a:ext cx="405154" cy="175994"/>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0" name="Freeform 67"/>
            <p:cNvSpPr>
              <a:spLocks/>
            </p:cNvSpPr>
            <p:nvPr userDrawn="1"/>
          </p:nvSpPr>
          <p:spPr bwMode="auto">
            <a:xfrm>
              <a:off x="-3502" y="820387"/>
              <a:ext cx="405154" cy="161328"/>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1" name="Freeform 68"/>
            <p:cNvSpPr>
              <a:spLocks/>
            </p:cNvSpPr>
            <p:nvPr userDrawn="1"/>
          </p:nvSpPr>
          <p:spPr bwMode="auto">
            <a:xfrm>
              <a:off x="-3502" y="767221"/>
              <a:ext cx="405154" cy="146662"/>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2" name="Freeform 69"/>
            <p:cNvSpPr>
              <a:spLocks/>
            </p:cNvSpPr>
            <p:nvPr userDrawn="1"/>
          </p:nvSpPr>
          <p:spPr bwMode="auto">
            <a:xfrm>
              <a:off x="-3502" y="714057"/>
              <a:ext cx="405154" cy="131995"/>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3" name="Freeform 70"/>
            <p:cNvSpPr>
              <a:spLocks/>
            </p:cNvSpPr>
            <p:nvPr userDrawn="1"/>
          </p:nvSpPr>
          <p:spPr bwMode="auto">
            <a:xfrm>
              <a:off x="-3502" y="660892"/>
              <a:ext cx="405154" cy="124662"/>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4" name="Freeform 71"/>
            <p:cNvSpPr>
              <a:spLocks/>
            </p:cNvSpPr>
            <p:nvPr userDrawn="1"/>
          </p:nvSpPr>
          <p:spPr bwMode="auto">
            <a:xfrm>
              <a:off x="-3502" y="657225"/>
              <a:ext cx="328157" cy="64165"/>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grpSp>
      <p:sp>
        <p:nvSpPr>
          <p:cNvPr id="75" name="Picture Placeholder 4"/>
          <p:cNvSpPr>
            <a:spLocks noGrp="1"/>
          </p:cNvSpPr>
          <p:nvPr>
            <p:ph type="pic" sz="quarter" idx="11" hasCustomPrompt="1"/>
          </p:nvPr>
        </p:nvSpPr>
        <p:spPr>
          <a:xfrm>
            <a:off x="5270500" y="0"/>
            <a:ext cx="69215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Tree>
    <p:extLst>
      <p:ext uri="{BB962C8B-B14F-4D97-AF65-F5344CB8AC3E}">
        <p14:creationId xmlns:p14="http://schemas.microsoft.com/office/powerpoint/2010/main" val="52000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7375" y="458583"/>
            <a:ext cx="9753600" cy="1386092"/>
          </a:xfrm>
          <a:prstGeom prst="rect">
            <a:avLst/>
          </a:prstGeom>
          <a:effectLst/>
        </p:spPr>
        <p:txBody>
          <a:bodyPr vert="horz" lIns="0" tIns="192024" rIns="0" bIns="0" rtlCol="0" anchor="t" anchorCtr="0">
            <a:noAutofit/>
          </a:bodyPr>
          <a:lstStyle/>
          <a:p>
            <a:r>
              <a:rPr lang="en-US" dirty="0"/>
              <a:t>YOUR TITLE HERE</a:t>
            </a:r>
          </a:p>
        </p:txBody>
      </p:sp>
      <p:sp>
        <p:nvSpPr>
          <p:cNvPr id="6"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tx1">
                    <a:alpha val="70000"/>
                  </a:schemeClr>
                </a:solidFill>
                <a:latin typeface="+mn-lt"/>
                <a:ea typeface="Montserrat Medium" charset="0"/>
                <a:cs typeface="Montserrat Medium" charset="0"/>
              </a:defRPr>
            </a:lvl1pPr>
          </a:lstStyle>
          <a:p>
            <a:fld id="{D8D877B3-D348-4611-9BDB-C5374591D951}" type="slidenum">
              <a:rPr lang="en-US" smtClean="0"/>
              <a:pPr/>
              <a:t>‹nr.›</a:t>
            </a:fld>
            <a:endParaRPr lang="en-US" dirty="0"/>
          </a:p>
        </p:txBody>
      </p:sp>
      <p:sp>
        <p:nvSpPr>
          <p:cNvPr id="11" name="Text Placeholder 10"/>
          <p:cNvSpPr>
            <a:spLocks noGrp="1"/>
          </p:cNvSpPr>
          <p:nvPr>
            <p:ph type="body" idx="1"/>
          </p:nvPr>
        </p:nvSpPr>
        <p:spPr>
          <a:xfrm>
            <a:off x="589650" y="2032831"/>
            <a:ext cx="9753600" cy="3110442"/>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4"/>
            <a:r>
              <a:rPr lang="en-US" dirty="0"/>
              <a:t>Fourth level</a:t>
            </a:r>
          </a:p>
        </p:txBody>
      </p:sp>
      <p:grpSp>
        <p:nvGrpSpPr>
          <p:cNvPr id="58" name="Gruppe 57"/>
          <p:cNvGrpSpPr/>
          <p:nvPr userDrawn="1"/>
        </p:nvGrpSpPr>
        <p:grpSpPr>
          <a:xfrm>
            <a:off x="5466450" y="6027162"/>
            <a:ext cx="1272706" cy="669100"/>
            <a:chOff x="5387975" y="5659438"/>
            <a:chExt cx="1573213" cy="827087"/>
          </a:xfrm>
        </p:grpSpPr>
        <p:grpSp>
          <p:nvGrpSpPr>
            <p:cNvPr id="56" name="Gruppe 55"/>
            <p:cNvGrpSpPr/>
            <p:nvPr userDrawn="1"/>
          </p:nvGrpSpPr>
          <p:grpSpPr>
            <a:xfrm>
              <a:off x="5387975" y="6407150"/>
              <a:ext cx="1573213" cy="79375"/>
              <a:chOff x="5387975" y="6407150"/>
              <a:chExt cx="1573213" cy="79375"/>
            </a:xfrm>
          </p:grpSpPr>
          <p:sp>
            <p:nvSpPr>
              <p:cNvPr id="35"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7"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57" name="Gruppe 56"/>
            <p:cNvGrpSpPr/>
            <p:nvPr userDrawn="1"/>
          </p:nvGrpSpPr>
          <p:grpSpPr>
            <a:xfrm>
              <a:off x="5880100" y="5659438"/>
              <a:ext cx="511175" cy="544512"/>
              <a:chOff x="5880100" y="5659438"/>
              <a:chExt cx="511175" cy="544512"/>
            </a:xfrm>
            <a:solidFill>
              <a:schemeClr val="tx1"/>
            </a:solidFill>
          </p:grpSpPr>
          <p:sp>
            <p:nvSpPr>
              <p:cNvPr id="53"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4"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5"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grpSp>
        <p:nvGrpSpPr>
          <p:cNvPr id="81" name="Gruppe 80"/>
          <p:cNvGrpSpPr/>
          <p:nvPr userDrawn="1"/>
        </p:nvGrpSpPr>
        <p:grpSpPr>
          <a:xfrm>
            <a:off x="-3502" y="657225"/>
            <a:ext cx="405154" cy="1182460"/>
            <a:chOff x="320675" y="2816225"/>
            <a:chExt cx="350838" cy="1023938"/>
          </a:xfrm>
          <a:solidFill>
            <a:schemeClr val="tx1"/>
          </a:solidFill>
        </p:grpSpPr>
        <p:sp>
          <p:nvSpPr>
            <p:cNvPr id="62"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3"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4"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5"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6"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7"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8"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9"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0"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1"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2"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3"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4"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5"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6"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7"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8"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9"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0"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Tree>
    <p:extLst>
      <p:ext uri="{BB962C8B-B14F-4D97-AF65-F5344CB8AC3E}">
        <p14:creationId xmlns:p14="http://schemas.microsoft.com/office/powerpoint/2010/main" val="45995669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hf hdr="0" ftr="0" dt="0"/>
  <p:txStyles>
    <p:titleStyle>
      <a:lvl1pPr algn="l" defTabSz="914318" rtl="0" eaLnBrk="1" latinLnBrk="0" hangingPunct="1">
        <a:lnSpc>
          <a:spcPct val="100000"/>
        </a:lnSpc>
        <a:spcBef>
          <a:spcPct val="0"/>
        </a:spcBef>
        <a:buNone/>
        <a:defRPr sz="3600" b="1" kern="1200" spc="300" baseline="0">
          <a:solidFill>
            <a:schemeClr val="tx1"/>
          </a:solidFill>
          <a:latin typeface="+mn-lt"/>
          <a:ea typeface="+mj-ea"/>
          <a:cs typeface="+mj-cs"/>
        </a:defRPr>
      </a:lvl1pPr>
    </p:titleStyle>
    <p:bodyStyle>
      <a:lvl1pPr marL="0" indent="0" algn="l" defTabSz="914318" rtl="0" eaLnBrk="1" latinLnBrk="0" hangingPunct="1">
        <a:lnSpc>
          <a:spcPct val="120000"/>
        </a:lnSpc>
        <a:spcBef>
          <a:spcPts val="1000"/>
        </a:spcBef>
        <a:buFont typeface="Arial" panose="020B0604020202020204" pitchFamily="34" charset="0"/>
        <a:buNone/>
        <a:defRPr sz="1600" kern="1200" spc="0">
          <a:solidFill>
            <a:schemeClr val="tx1"/>
          </a:solidFill>
          <a:latin typeface="+mn-lt"/>
          <a:ea typeface="+mn-ea"/>
          <a:cs typeface="+mn-cs"/>
        </a:defRPr>
      </a:lvl1pPr>
      <a:lvl2pPr marL="0" indent="0" algn="l" defTabSz="914318" rtl="0" eaLnBrk="1" latinLnBrk="0" hangingPunct="1">
        <a:lnSpc>
          <a:spcPct val="120000"/>
        </a:lnSpc>
        <a:spcBef>
          <a:spcPts val="499"/>
        </a:spcBef>
        <a:buFont typeface="Arial" panose="020B0604020202020204" pitchFamily="34" charset="0"/>
        <a:buNone/>
        <a:defRPr sz="1400" kern="1200">
          <a:solidFill>
            <a:schemeClr val="tx1"/>
          </a:solidFill>
          <a:latin typeface="+mn-lt"/>
          <a:ea typeface="+mn-ea"/>
          <a:cs typeface="+mn-cs"/>
        </a:defRPr>
      </a:lvl2pPr>
      <a:lvl3pPr marL="0" indent="0" algn="l" defTabSz="914318" rtl="0" eaLnBrk="1" latinLnBrk="0" hangingPunct="1">
        <a:lnSpc>
          <a:spcPct val="120000"/>
        </a:lnSpc>
        <a:spcBef>
          <a:spcPts val="499"/>
        </a:spcBef>
        <a:buFont typeface="Arial" panose="020B0604020202020204" pitchFamily="34" charset="0"/>
        <a:buNone/>
        <a:defRPr sz="1200" kern="1200">
          <a:solidFill>
            <a:schemeClr val="tx1"/>
          </a:solidFill>
          <a:latin typeface="+mn-lt"/>
          <a:ea typeface="+mn-ea"/>
          <a:cs typeface="+mn-cs"/>
        </a:defRPr>
      </a:lvl3pPr>
      <a:lvl4pPr marL="0" indent="0" algn="l" defTabSz="914318" rtl="0" eaLnBrk="1" latinLnBrk="0" hangingPunct="1">
        <a:lnSpc>
          <a:spcPct val="120000"/>
        </a:lnSpc>
        <a:spcBef>
          <a:spcPts val="499"/>
        </a:spcBef>
        <a:buFont typeface="Arial" panose="020B0604020202020204" pitchFamily="34" charset="0"/>
        <a:buNone/>
        <a:defRPr sz="1000" kern="1200">
          <a:solidFill>
            <a:schemeClr val="tx1">
              <a:alpha val="70000"/>
            </a:schemeClr>
          </a:solidFill>
          <a:latin typeface="+mn-lt"/>
          <a:ea typeface="+mn-ea"/>
          <a:cs typeface="+mn-cs"/>
        </a:defRPr>
      </a:lvl4pPr>
      <a:lvl5pPr marL="0" indent="0" algn="l" defTabSz="914318" rtl="0" eaLnBrk="1" latinLnBrk="0" hangingPunct="1">
        <a:lnSpc>
          <a:spcPct val="120000"/>
        </a:lnSpc>
        <a:spcBef>
          <a:spcPts val="499"/>
        </a:spcBef>
        <a:buFont typeface="Arial" panose="020B0604020202020204" pitchFamily="34" charset="0"/>
        <a:buNone/>
        <a:defRPr sz="1000" kern="1200" baseline="0">
          <a:solidFill>
            <a:schemeClr val="tx1">
              <a:alpha val="50000"/>
            </a:schemeClr>
          </a:solidFill>
          <a:latin typeface="+mn-lt"/>
          <a:ea typeface="+mn-ea"/>
          <a:cs typeface="+mn-cs"/>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8" algn="l" defTabSz="914318" rtl="0" eaLnBrk="1" latinLnBrk="0" hangingPunct="1">
        <a:defRPr sz="1800" kern="1200">
          <a:solidFill>
            <a:schemeClr val="tx1"/>
          </a:solidFill>
          <a:latin typeface="+mn-lt"/>
          <a:ea typeface="+mn-ea"/>
          <a:cs typeface="+mn-cs"/>
        </a:defRPr>
      </a:lvl4pPr>
      <a:lvl5pPr marL="1828636" algn="l" defTabSz="914318" rtl="0" eaLnBrk="1" latinLnBrk="0" hangingPunct="1">
        <a:defRPr sz="1800" kern="1200">
          <a:solidFill>
            <a:schemeClr val="tx1"/>
          </a:solidFill>
          <a:latin typeface="+mn-lt"/>
          <a:ea typeface="+mn-ea"/>
          <a:cs typeface="+mn-cs"/>
        </a:defRPr>
      </a:lvl5pPr>
      <a:lvl6pPr marL="2285794" algn="l" defTabSz="914318" rtl="0" eaLnBrk="1" latinLnBrk="0" hangingPunct="1">
        <a:defRPr sz="1800" kern="1200">
          <a:solidFill>
            <a:schemeClr val="tx1"/>
          </a:solidFill>
          <a:latin typeface="+mn-lt"/>
          <a:ea typeface="+mn-ea"/>
          <a:cs typeface="+mn-cs"/>
        </a:defRPr>
      </a:lvl6pPr>
      <a:lvl7pPr marL="2742953" algn="l" defTabSz="914318" rtl="0" eaLnBrk="1" latinLnBrk="0" hangingPunct="1">
        <a:defRPr sz="1800" kern="1200">
          <a:solidFill>
            <a:schemeClr val="tx1"/>
          </a:solidFill>
          <a:latin typeface="+mn-lt"/>
          <a:ea typeface="+mn-ea"/>
          <a:cs typeface="+mn-cs"/>
        </a:defRPr>
      </a:lvl7pPr>
      <a:lvl8pPr marL="3200112" algn="l" defTabSz="914318" rtl="0" eaLnBrk="1" latinLnBrk="0" hangingPunct="1">
        <a:defRPr sz="1800" kern="1200">
          <a:solidFill>
            <a:schemeClr val="tx1"/>
          </a:solidFill>
          <a:latin typeface="+mn-lt"/>
          <a:ea typeface="+mn-ea"/>
          <a:cs typeface="+mn-cs"/>
        </a:defRPr>
      </a:lvl8pPr>
      <a:lvl9pPr marL="3657271" algn="l" defTabSz="914318"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pos="3840">
          <p15:clr>
            <a:srgbClr val="F26B43"/>
          </p15:clr>
        </p15:guide>
        <p15:guide id="1" orient="horz" pos="1162">
          <p15:clr>
            <a:srgbClr val="F26B43"/>
          </p15:clr>
        </p15:guide>
        <p15:guide id="28" pos="370">
          <p15:clr>
            <a:srgbClr val="F26B43"/>
          </p15:clr>
        </p15:guide>
        <p15:guide id="29" pos="7320">
          <p15:clr>
            <a:srgbClr val="F26B43"/>
          </p15:clr>
        </p15:guide>
        <p15:guide id="48" pos="1141">
          <p15:clr>
            <a:srgbClr val="F26B43"/>
          </p15:clr>
        </p15:guide>
        <p15:guide id="51" orient="horz" pos="414">
          <p15:clr>
            <a:srgbClr val="F26B43"/>
          </p15:clr>
        </p15:guide>
        <p15:guide id="52" pos="4339">
          <p15:clr>
            <a:srgbClr val="F26B43"/>
          </p15:clr>
        </p15:guide>
        <p15:guide id="53" pos="467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ounded Rectangle 20"/>
          <p:cNvSpPr/>
          <p:nvPr/>
        </p:nvSpPr>
        <p:spPr>
          <a:xfrm>
            <a:off x="9630917" y="3243882"/>
            <a:ext cx="1261892" cy="2116826"/>
          </a:xfrm>
          <a:prstGeom prst="roundRect">
            <a:avLst/>
          </a:prstGeom>
          <a:solidFill>
            <a:schemeClr val="bg1">
              <a:lumMod val="85000"/>
            </a:schemeClr>
          </a:solid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a:p>
            <a:pPr algn="ctr"/>
            <a:endParaRPr lang="da-DK" dirty="0"/>
          </a:p>
          <a:p>
            <a:pPr algn="ctr"/>
            <a:endParaRPr lang="da-DK" dirty="0"/>
          </a:p>
        </p:txBody>
      </p:sp>
      <p:sp>
        <p:nvSpPr>
          <p:cNvPr id="2" name="Slide Number Placeholder 1"/>
          <p:cNvSpPr>
            <a:spLocks noGrp="1"/>
          </p:cNvSpPr>
          <p:nvPr>
            <p:ph type="sldNum" sz="quarter" idx="4"/>
          </p:nvPr>
        </p:nvSpPr>
        <p:spPr/>
        <p:txBody>
          <a:bodyPr/>
          <a:lstStyle/>
          <a:p>
            <a:fld id="{D8D877B3-D348-4611-9BDB-C5374591D951}" type="slidenum">
              <a:rPr lang="en-US" smtClean="0"/>
              <a:pPr/>
              <a:t>1</a:t>
            </a:fld>
            <a:endParaRPr lang="en-US" dirty="0"/>
          </a:p>
        </p:txBody>
      </p:sp>
      <p:sp>
        <p:nvSpPr>
          <p:cNvPr id="6" name="Rounded Rectangle 5"/>
          <p:cNvSpPr/>
          <p:nvPr/>
        </p:nvSpPr>
        <p:spPr>
          <a:xfrm>
            <a:off x="595372" y="1475417"/>
            <a:ext cx="9870265" cy="834133"/>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t>CLAAUDIA Styregruppe</a:t>
            </a:r>
          </a:p>
          <a:p>
            <a:pPr algn="ctr"/>
            <a:endParaRPr lang="da-DK" dirty="0"/>
          </a:p>
        </p:txBody>
      </p:sp>
      <p:sp>
        <p:nvSpPr>
          <p:cNvPr id="7" name="Rounded Rectangle 6"/>
          <p:cNvSpPr/>
          <p:nvPr/>
        </p:nvSpPr>
        <p:spPr>
          <a:xfrm>
            <a:off x="587375" y="2361343"/>
            <a:ext cx="9870264" cy="834133"/>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t>CLAAUDIA Ledelse</a:t>
            </a:r>
          </a:p>
          <a:p>
            <a:pPr algn="ctr"/>
            <a:endParaRPr lang="da-DK" dirty="0"/>
          </a:p>
        </p:txBody>
      </p:sp>
      <p:sp>
        <p:nvSpPr>
          <p:cNvPr id="10" name="Rounded Rectangle 9"/>
          <p:cNvSpPr/>
          <p:nvPr/>
        </p:nvSpPr>
        <p:spPr>
          <a:xfrm>
            <a:off x="595372" y="4145284"/>
            <a:ext cx="6247222" cy="1215424"/>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2" name="TextBox 11"/>
          <p:cNvSpPr txBox="1"/>
          <p:nvPr/>
        </p:nvSpPr>
        <p:spPr>
          <a:xfrm>
            <a:off x="3946441" y="1935183"/>
            <a:ext cx="3785447" cy="276999"/>
          </a:xfrm>
          <a:prstGeom prst="rect">
            <a:avLst/>
          </a:prstGeom>
          <a:noFill/>
        </p:spPr>
        <p:txBody>
          <a:bodyPr wrap="square" rtlCol="0">
            <a:spAutoFit/>
          </a:bodyPr>
          <a:lstStyle/>
          <a:p>
            <a:r>
              <a:rPr lang="da-DK" sz="1200" dirty="0"/>
              <a:t>Torben Larsen, Nils Thidemann og Per Bach</a:t>
            </a:r>
          </a:p>
        </p:txBody>
      </p:sp>
      <p:sp>
        <p:nvSpPr>
          <p:cNvPr id="13" name="TextBox 12"/>
          <p:cNvSpPr txBox="1"/>
          <p:nvPr/>
        </p:nvSpPr>
        <p:spPr>
          <a:xfrm>
            <a:off x="3946441" y="2796627"/>
            <a:ext cx="4011851" cy="276999"/>
          </a:xfrm>
          <a:prstGeom prst="rect">
            <a:avLst/>
          </a:prstGeom>
          <a:noFill/>
        </p:spPr>
        <p:txBody>
          <a:bodyPr wrap="square" rtlCol="0">
            <a:spAutoFit/>
          </a:bodyPr>
          <a:lstStyle/>
          <a:p>
            <a:r>
              <a:rPr lang="da-DK" sz="1200" dirty="0"/>
              <a:t>Nils Thidemann, Thomas </a:t>
            </a:r>
            <a:r>
              <a:rPr lang="da-DK" sz="1200" dirty="0" err="1"/>
              <a:t>Krumbak</a:t>
            </a:r>
            <a:r>
              <a:rPr lang="da-DK" sz="1200" dirty="0"/>
              <a:t> og Per Bach</a:t>
            </a:r>
          </a:p>
        </p:txBody>
      </p:sp>
      <p:sp>
        <p:nvSpPr>
          <p:cNvPr id="25" name="Rounded Rectangle 24"/>
          <p:cNvSpPr/>
          <p:nvPr/>
        </p:nvSpPr>
        <p:spPr>
          <a:xfrm>
            <a:off x="595372" y="3293378"/>
            <a:ext cx="6247222" cy="708593"/>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t>Support og kompetence</a:t>
            </a:r>
            <a:endParaRPr lang="da-DK" sz="1400" dirty="0"/>
          </a:p>
          <a:p>
            <a:pPr algn="ctr"/>
            <a:endParaRPr lang="da-DK" dirty="0"/>
          </a:p>
        </p:txBody>
      </p:sp>
      <p:sp>
        <p:nvSpPr>
          <p:cNvPr id="28" name="TextBox 27"/>
          <p:cNvSpPr txBox="1"/>
          <p:nvPr/>
        </p:nvSpPr>
        <p:spPr>
          <a:xfrm>
            <a:off x="881814" y="4302347"/>
            <a:ext cx="2624178" cy="954107"/>
          </a:xfrm>
          <a:prstGeom prst="rect">
            <a:avLst/>
          </a:prstGeom>
          <a:noFill/>
        </p:spPr>
        <p:txBody>
          <a:bodyPr wrap="square" rtlCol="0">
            <a:spAutoFit/>
          </a:bodyPr>
          <a:lstStyle/>
          <a:p>
            <a:r>
              <a:rPr lang="da-DK" sz="1400" dirty="0"/>
              <a:t>Bo Bai</a:t>
            </a:r>
          </a:p>
          <a:p>
            <a:r>
              <a:rPr lang="da-DK" sz="1400" dirty="0"/>
              <a:t>Tobias Lindstrøm Jensen</a:t>
            </a:r>
          </a:p>
          <a:p>
            <a:r>
              <a:rPr lang="da-DK" sz="1400" dirty="0"/>
              <a:t>Karsten Kryger Hansen</a:t>
            </a:r>
          </a:p>
          <a:p>
            <a:r>
              <a:rPr lang="da-DK" sz="1400" dirty="0"/>
              <a:t>Vang Le-Quy</a:t>
            </a:r>
          </a:p>
        </p:txBody>
      </p:sp>
      <p:sp>
        <p:nvSpPr>
          <p:cNvPr id="29" name="TextBox 28"/>
          <p:cNvSpPr txBox="1"/>
          <p:nvPr/>
        </p:nvSpPr>
        <p:spPr>
          <a:xfrm>
            <a:off x="3588064" y="4302347"/>
            <a:ext cx="2624178" cy="738664"/>
          </a:xfrm>
          <a:prstGeom prst="rect">
            <a:avLst/>
          </a:prstGeom>
          <a:noFill/>
        </p:spPr>
        <p:txBody>
          <a:bodyPr wrap="square" rtlCol="0">
            <a:spAutoFit/>
          </a:bodyPr>
          <a:lstStyle/>
          <a:p>
            <a:r>
              <a:rPr lang="da-DK" sz="1400" dirty="0"/>
              <a:t>Ellen Vibeke Knudsen</a:t>
            </a:r>
          </a:p>
          <a:p>
            <a:r>
              <a:rPr lang="da-DK" sz="1400" dirty="0"/>
              <a:t>Thomas Arildsen</a:t>
            </a:r>
          </a:p>
          <a:p>
            <a:r>
              <a:rPr lang="da-DK" sz="1400" dirty="0"/>
              <a:t>NN (Datamanagement)</a:t>
            </a:r>
          </a:p>
        </p:txBody>
      </p:sp>
      <p:sp>
        <p:nvSpPr>
          <p:cNvPr id="21" name="Rounded Rectangle 20"/>
          <p:cNvSpPr/>
          <p:nvPr/>
        </p:nvSpPr>
        <p:spPr>
          <a:xfrm>
            <a:off x="7398846" y="4145284"/>
            <a:ext cx="3089162" cy="1215424"/>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a:p>
            <a:pPr algn="ctr"/>
            <a:endParaRPr lang="da-DK" dirty="0"/>
          </a:p>
          <a:p>
            <a:pPr algn="ctr"/>
            <a:endParaRPr lang="da-DK" dirty="0"/>
          </a:p>
        </p:txBody>
      </p:sp>
      <p:sp>
        <p:nvSpPr>
          <p:cNvPr id="22" name="Rounded Rectangle 21"/>
          <p:cNvSpPr/>
          <p:nvPr/>
        </p:nvSpPr>
        <p:spPr>
          <a:xfrm>
            <a:off x="7359881" y="3293378"/>
            <a:ext cx="3057840" cy="708593"/>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t>Basis Infrastruktur</a:t>
            </a:r>
          </a:p>
          <a:p>
            <a:pPr algn="ctr"/>
            <a:endParaRPr lang="da-DK" dirty="0"/>
          </a:p>
        </p:txBody>
      </p:sp>
      <p:sp>
        <p:nvSpPr>
          <p:cNvPr id="26" name="TextBox 25"/>
          <p:cNvSpPr txBox="1"/>
          <p:nvPr/>
        </p:nvSpPr>
        <p:spPr>
          <a:xfrm>
            <a:off x="7863831" y="4323055"/>
            <a:ext cx="2624178" cy="954107"/>
          </a:xfrm>
          <a:prstGeom prst="rect">
            <a:avLst/>
          </a:prstGeom>
          <a:noFill/>
        </p:spPr>
        <p:txBody>
          <a:bodyPr wrap="square" rtlCol="0">
            <a:spAutoFit/>
          </a:bodyPr>
          <a:lstStyle/>
          <a:p>
            <a:r>
              <a:rPr lang="da-DK" sz="1400" dirty="0"/>
              <a:t>Mads Boye</a:t>
            </a:r>
          </a:p>
          <a:p>
            <a:r>
              <a:rPr lang="da-DK" sz="1400" dirty="0"/>
              <a:t>Peter Dissing</a:t>
            </a:r>
          </a:p>
          <a:p>
            <a:r>
              <a:rPr lang="da-DK" sz="1400" dirty="0"/>
              <a:t>Anton Drastrup-Fjordbak</a:t>
            </a:r>
          </a:p>
          <a:p>
            <a:endParaRPr lang="da-DK" sz="1400" dirty="0"/>
          </a:p>
        </p:txBody>
      </p:sp>
      <p:sp>
        <p:nvSpPr>
          <p:cNvPr id="27" name="TextBox 25"/>
          <p:cNvSpPr txBox="1"/>
          <p:nvPr/>
        </p:nvSpPr>
        <p:spPr>
          <a:xfrm rot="5400000">
            <a:off x="10070074" y="4257425"/>
            <a:ext cx="1240667" cy="338554"/>
          </a:xfrm>
          <a:prstGeom prst="rect">
            <a:avLst/>
          </a:prstGeom>
          <a:noFill/>
        </p:spPr>
        <p:txBody>
          <a:bodyPr wrap="square" rtlCol="0">
            <a:spAutoFit/>
          </a:bodyPr>
          <a:lstStyle/>
          <a:p>
            <a:r>
              <a:rPr lang="da-DK" sz="1600" dirty="0" err="1"/>
              <a:t>Netic</a:t>
            </a:r>
            <a:r>
              <a:rPr lang="da-DK" sz="1600" dirty="0"/>
              <a:t> mf.</a:t>
            </a:r>
          </a:p>
        </p:txBody>
      </p:sp>
      <p:sp>
        <p:nvSpPr>
          <p:cNvPr id="23" name="TextBox 12">
            <a:extLst>
              <a:ext uri="{FF2B5EF4-FFF2-40B4-BE49-F238E27FC236}">
                <a16:creationId xmlns:a16="http://schemas.microsoft.com/office/drawing/2014/main" id="{1087AD67-C922-4441-97BB-3B64E11142CD}"/>
              </a:ext>
            </a:extLst>
          </p:cNvPr>
          <p:cNvSpPr txBox="1"/>
          <p:nvPr/>
        </p:nvSpPr>
        <p:spPr>
          <a:xfrm>
            <a:off x="2830743" y="3640808"/>
            <a:ext cx="4011851" cy="307777"/>
          </a:xfrm>
          <a:prstGeom prst="rect">
            <a:avLst/>
          </a:prstGeom>
          <a:noFill/>
        </p:spPr>
        <p:txBody>
          <a:bodyPr wrap="square" rtlCol="0">
            <a:spAutoFit/>
          </a:bodyPr>
          <a:lstStyle/>
          <a:p>
            <a:r>
              <a:rPr lang="da-DK" sz="1400" dirty="0"/>
              <a:t>Rasmus D. Jensen</a:t>
            </a:r>
          </a:p>
        </p:txBody>
      </p:sp>
      <p:sp>
        <p:nvSpPr>
          <p:cNvPr id="30" name="TextBox 12">
            <a:extLst>
              <a:ext uri="{FF2B5EF4-FFF2-40B4-BE49-F238E27FC236}">
                <a16:creationId xmlns:a16="http://schemas.microsoft.com/office/drawing/2014/main" id="{A6B8D54F-A5AA-8B45-9013-6DB96A319A50}"/>
              </a:ext>
            </a:extLst>
          </p:cNvPr>
          <p:cNvSpPr txBox="1"/>
          <p:nvPr/>
        </p:nvSpPr>
        <p:spPr>
          <a:xfrm>
            <a:off x="8180149" y="3611962"/>
            <a:ext cx="4011851" cy="307777"/>
          </a:xfrm>
          <a:prstGeom prst="rect">
            <a:avLst/>
          </a:prstGeom>
          <a:noFill/>
        </p:spPr>
        <p:txBody>
          <a:bodyPr wrap="square" rtlCol="0">
            <a:spAutoFit/>
          </a:bodyPr>
          <a:lstStyle/>
          <a:p>
            <a:r>
              <a:rPr lang="da-DK" sz="1400" dirty="0"/>
              <a:t>Mads Peter Bach</a:t>
            </a:r>
          </a:p>
        </p:txBody>
      </p:sp>
    </p:spTree>
    <p:extLst>
      <p:ext uri="{BB962C8B-B14F-4D97-AF65-F5344CB8AC3E}">
        <p14:creationId xmlns:p14="http://schemas.microsoft.com/office/powerpoint/2010/main" val="1168623547"/>
      </p:ext>
    </p:extLst>
  </p:cSld>
  <p:clrMapOvr>
    <a:masterClrMapping/>
  </p:clrMapOvr>
</p:sld>
</file>

<file path=ppt/theme/theme1.xml><?xml version="1.0" encoding="utf-8"?>
<a:theme xmlns:a="http://schemas.openxmlformats.org/drawingml/2006/main" name="AAU PowerPoint">
  <a:themeElements>
    <a:clrScheme name="AAU">
      <a:dk1>
        <a:srgbClr val="211A52"/>
      </a:dk1>
      <a:lt1>
        <a:srgbClr val="FFFFFF"/>
      </a:lt1>
      <a:dk2>
        <a:srgbClr val="76818B"/>
      </a:dk2>
      <a:lt2>
        <a:srgbClr val="BBC0C5"/>
      </a:lt2>
      <a:accent1>
        <a:srgbClr val="4D4875"/>
      </a:accent1>
      <a:accent2>
        <a:srgbClr val="A6A3BA"/>
      </a:accent2>
      <a:accent3>
        <a:srgbClr val="7A72CC"/>
      </a:accent3>
      <a:accent4>
        <a:srgbClr val="DF6752"/>
      </a:accent4>
      <a:accent5>
        <a:srgbClr val="BDB9E5"/>
      </a:accent5>
      <a:accent6>
        <a:srgbClr val="594FBF"/>
      </a:accent6>
      <a:hlink>
        <a:srgbClr val="9B95D9"/>
      </a:hlink>
      <a:folHlink>
        <a:srgbClr val="DEDCF2"/>
      </a:folHlink>
    </a:clrScheme>
    <a:fontScheme name="AAU">
      <a:majorFont>
        <a:latin typeface="Arial Black"/>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B&amp;D-Powerpoint Template_16x9" id="{D6003E70-2833-4847-828A-A182BBF6C8FF}" vid="{85D7DE89-D8E2-D743-952C-ED1FA0F184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mbers xmlns="110dbcf2-1003-4f28-ae25-27c90d9314e3">
      <UserInfo>
        <DisplayName/>
        <AccountId xsi:nil="true"/>
        <AccountType/>
      </UserInfo>
    </Members>
    <Has_Leaders_Only_SectionGroup xmlns="110dbcf2-1003-4f28-ae25-27c90d9314e3" xsi:nil="true"/>
    <Owner xmlns="110dbcf2-1003-4f28-ae25-27c90d9314e3">
      <UserInfo>
        <DisplayName/>
        <AccountId xsi:nil="true"/>
        <AccountType/>
      </UserInfo>
    </Owner>
    <NotebookType xmlns="110dbcf2-1003-4f28-ae25-27c90d9314e3" xsi:nil="true"/>
    <Leaders xmlns="110dbcf2-1003-4f28-ae25-27c90d9314e3">
      <UserInfo>
        <DisplayName/>
        <AccountId xsi:nil="true"/>
        <AccountType/>
      </UserInfo>
    </Leaders>
    <Invited_Leaders xmlns="110dbcf2-1003-4f28-ae25-27c90d9314e3" xsi:nil="true"/>
    <Self_Registration_Enabled xmlns="110dbcf2-1003-4f28-ae25-27c90d9314e3" xsi:nil="true"/>
    <FolderType xmlns="110dbcf2-1003-4f28-ae25-27c90d9314e3" xsi:nil="true"/>
    <CultureName xmlns="110dbcf2-1003-4f28-ae25-27c90d9314e3" xsi:nil="true"/>
    <Invited_Members xmlns="110dbcf2-1003-4f28-ae25-27c90d9314e3" xsi:nil="true"/>
    <Member_Groups xmlns="110dbcf2-1003-4f28-ae25-27c90d9314e3">
      <UserInfo>
        <DisplayName/>
        <AccountId xsi:nil="true"/>
        <AccountType/>
      </UserInfo>
    </Member_Groups>
    <AppVersion xmlns="110dbcf2-1003-4f28-ae25-27c90d9314e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E3125D5062780F4AA7D11D4C6A398630" ma:contentTypeVersion="23" ma:contentTypeDescription="Opret et nyt dokument." ma:contentTypeScope="" ma:versionID="cf58104e0483b14ccdc24ef38309e450">
  <xsd:schema xmlns:xsd="http://www.w3.org/2001/XMLSchema" xmlns:xs="http://www.w3.org/2001/XMLSchema" xmlns:p="http://schemas.microsoft.com/office/2006/metadata/properties" xmlns:ns3="21167151-0c84-4bf7-8f83-0d390f9dc80c" xmlns:ns4="110dbcf2-1003-4f28-ae25-27c90d9314e3" targetNamespace="http://schemas.microsoft.com/office/2006/metadata/properties" ma:root="true" ma:fieldsID="1c3958f15f7bbfb906a0573b8364571a" ns3:_="" ns4:_="">
    <xsd:import namespace="21167151-0c84-4bf7-8f83-0d390f9dc80c"/>
    <xsd:import namespace="110dbcf2-1003-4f28-ae25-27c90d9314e3"/>
    <xsd:element name="properties">
      <xsd:complexType>
        <xsd:sequence>
          <xsd:element name="documentManagement">
            <xsd:complexType>
              <xsd:all>
                <xsd:element ref="ns3:SharedWithUsers" minOccurs="0"/>
                <xsd:element ref="ns3:SharedWithDetails" minOccurs="0"/>
                <xsd:element ref="ns3:SharingHintHash" minOccurs="0"/>
                <xsd:element ref="ns4:NotebookType" minOccurs="0"/>
                <xsd:element ref="ns4:FolderType" minOccurs="0"/>
                <xsd:element ref="ns4:Owner" minOccurs="0"/>
                <xsd:element ref="ns4:CultureName" minOccurs="0"/>
                <xsd:element ref="ns4:AppVersion" minOccurs="0"/>
                <xsd:element ref="ns4:Leaders" minOccurs="0"/>
                <xsd:element ref="ns4:Members" minOccurs="0"/>
                <xsd:element ref="ns4:Member_Groups" minOccurs="0"/>
                <xsd:element ref="ns4:Invited_Leaders" minOccurs="0"/>
                <xsd:element ref="ns4:Invited_Members" minOccurs="0"/>
                <xsd:element ref="ns4:Self_Registration_Enabled" minOccurs="0"/>
                <xsd:element ref="ns4:Has_Leaders_Only_SectionGroup"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167151-0c84-4bf7-8f83-0d390f9dc80c" elementFormDefault="qualified">
    <xsd:import namespace="http://schemas.microsoft.com/office/2006/documentManagement/types"/>
    <xsd:import namespace="http://schemas.microsoft.com/office/infopath/2007/PartnerControls"/>
    <xsd:element name="SharedWithUsers" ma:index="8" nillable="true" ma:displayName="Delt med"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t med detaljer" ma:description="" ma:internalName="SharedWithDetails" ma:readOnly="true">
      <xsd:simpleType>
        <xsd:restriction base="dms:Note">
          <xsd:maxLength value="255"/>
        </xsd:restriction>
      </xsd:simpleType>
    </xsd:element>
    <xsd:element name="SharingHintHash" ma:index="10" nillable="true" ma:displayName="Hashværdi for deling"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10dbcf2-1003-4f28-ae25-27c90d9314e3" elementFormDefault="qualified">
    <xsd:import namespace="http://schemas.microsoft.com/office/2006/documentManagement/types"/>
    <xsd:import namespace="http://schemas.microsoft.com/office/infopath/2007/PartnerControls"/>
    <xsd:element name="NotebookType" ma:index="11" nillable="true" ma:displayName="Notebook Typ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ultureName" ma:index="14" nillable="true" ma:displayName="Culture Name" ma:internalName="CultureName">
      <xsd:simpleType>
        <xsd:restriction base="dms:Text"/>
      </xsd:simpleType>
    </xsd:element>
    <xsd:element name="AppVersion" ma:index="15" nillable="true" ma:displayName="App Version" ma:internalName="AppVersion">
      <xsd:simpleType>
        <xsd:restriction base="dms:Text"/>
      </xsd:simpleType>
    </xsd:element>
    <xsd:element name="Leaders" ma:index="16"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7"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8"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Leaders" ma:index="19" nillable="true" ma:displayName="Invited Leaders" ma:internalName="Invited_Leaders">
      <xsd:simpleType>
        <xsd:restriction base="dms:Note">
          <xsd:maxLength value="255"/>
        </xsd:restriction>
      </xsd:simpleType>
    </xsd:element>
    <xsd:element name="Invited_Members" ma:index="20" nillable="true" ma:displayName="Invited Members" ma:internalName="Invited_Members">
      <xsd:simpleType>
        <xsd:restriction base="dms:Note">
          <xsd:maxLength value="255"/>
        </xsd:restriction>
      </xsd:simpleType>
    </xsd:element>
    <xsd:element name="Self_Registration_Enabled" ma:index="21" nillable="true" ma:displayName="Self_Registration_Enabled" ma:internalName="Self_Registration_Enabled">
      <xsd:simpleType>
        <xsd:restriction base="dms:Boolean"/>
      </xsd:simpleType>
    </xsd:element>
    <xsd:element name="Has_Leaders_Only_SectionGroup" ma:index="22" nillable="true" ma:displayName="Has Leaders Only SectionGroup" ma:internalName="Has_Leaders_Only_SectionGroup">
      <xsd:simpleType>
        <xsd:restriction base="dms:Boolean"/>
      </xsd:simpleType>
    </xsd:element>
    <xsd:element name="MediaServiceMetadata" ma:index="23" nillable="true" ma:displayName="MediaServiceMetadata" ma:description="" ma:hidden="true" ma:internalName="MediaServiceMetadata" ma:readOnly="true">
      <xsd:simpleType>
        <xsd:restriction base="dms:Note"/>
      </xsd:simpleType>
    </xsd:element>
    <xsd:element name="MediaServiceFastMetadata" ma:index="24" nillable="true" ma:displayName="MediaServiceFastMetadata" ma:description="" ma:hidden="true" ma:internalName="MediaServiceFastMetadata" ma:readOnly="true">
      <xsd:simpleType>
        <xsd:restriction base="dms:Note"/>
      </xsd:simpleType>
    </xsd:element>
    <xsd:element name="MediaServiceDateTaken" ma:index="25" nillable="true" ma:displayName="MediaServiceDateTaken" ma:description="" ma:hidden="true" ma:internalName="MediaServiceDateTaken" ma:readOnly="true">
      <xsd:simpleType>
        <xsd:restriction base="dms:Text"/>
      </xsd:simpleType>
    </xsd:element>
    <xsd:element name="MediaServiceAutoTags" ma:index="26" nillable="true" ma:displayName="MediaServiceAutoTags" ma:description="" ma:internalName="MediaServiceAutoTags" ma:readOnly="true">
      <xsd:simpleType>
        <xsd:restriction base="dms:Text"/>
      </xsd:simpleType>
    </xsd:element>
    <xsd:element name="MediaServiceOCR" ma:index="27" nillable="true" ma:displayName="Extracted Text" ma:internalName="MediaServiceOCR" ma:readOnly="true">
      <xsd:simpleType>
        <xsd:restriction base="dms:Note">
          <xsd:maxLength value="255"/>
        </xsd:restriction>
      </xsd:simpleType>
    </xsd:element>
    <xsd:element name="MediaServiceLocation" ma:index="28" nillable="true" ma:displayName="Location" ma:internalName="MediaServiceLocation" ma:readOnly="true">
      <xsd:simpleType>
        <xsd:restriction base="dms:Text"/>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F2AC9D-02F2-4897-B35A-02ABDD210122}">
  <ds:schemaRefs>
    <ds:schemaRef ds:uri="http://schemas.openxmlformats.org/package/2006/metadata/core-properties"/>
    <ds:schemaRef ds:uri="http://purl.org/dc/dcmitype/"/>
    <ds:schemaRef ds:uri="http://purl.org/dc/terms/"/>
    <ds:schemaRef ds:uri="http://schemas.microsoft.com/office/2006/documentManagement/types"/>
    <ds:schemaRef ds:uri="http://schemas.microsoft.com/office/infopath/2007/PartnerControls"/>
    <ds:schemaRef ds:uri="110dbcf2-1003-4f28-ae25-27c90d9314e3"/>
    <ds:schemaRef ds:uri="http://purl.org/dc/elements/1.1/"/>
    <ds:schemaRef ds:uri="21167151-0c84-4bf7-8f83-0d390f9dc80c"/>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7701ECE-2A57-48F6-877D-0DBB66D9AB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167151-0c84-4bf7-8f83-0d390f9dc80c"/>
    <ds:schemaRef ds:uri="110dbcf2-1003-4f28-ae25-27c90d9314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EE27EA6-2D4A-4367-BE86-4989E6FABEB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3151</TotalTime>
  <Words>61</Words>
  <Application>Microsoft Macintosh PowerPoint</Application>
  <PresentationFormat>Widescreen</PresentationFormat>
  <Paragraphs>22</Paragraphs>
  <Slides>1</Slides>
  <Notes>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vt:i4>
      </vt:variant>
    </vt:vector>
  </HeadingPairs>
  <TitlesOfParts>
    <vt:vector size="7" baseType="lpstr">
      <vt:lpstr>Arial</vt:lpstr>
      <vt:lpstr>Arial Black</vt:lpstr>
      <vt:lpstr>Calibri</vt:lpstr>
      <vt:lpstr>Montserrat Medium</vt:lpstr>
      <vt:lpstr>Times New Roman</vt:lpstr>
      <vt:lpstr>AAU PowerPoint</vt:lpstr>
      <vt:lpstr>PowerPoint-præsentation</vt:lpstr>
    </vt:vector>
  </TitlesOfParts>
  <Company>Aalborg University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Rasmus D. Jensen</dc:creator>
  <cp:lastModifiedBy>Microsoft Office User</cp:lastModifiedBy>
  <cp:revision>87</cp:revision>
  <cp:lastPrinted>2019-10-02T09:01:02Z</cp:lastPrinted>
  <dcterms:created xsi:type="dcterms:W3CDTF">2019-08-05T12:55:52Z</dcterms:created>
  <dcterms:modified xsi:type="dcterms:W3CDTF">2019-10-09T08:24:27Z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0x010100E3125D5062780F4AA7D11D4C6A398630</vt:lpwstr>
  </property>
</Properties>
</file>