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6"/>
  </p:notesMasterIdLst>
  <p:sldIdLst>
    <p:sldId id="273" r:id="rId5"/>
  </p:sldIdLst>
  <p:sldSz cx="12192000" cy="6858000"/>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8" autoAdjust="0"/>
    <p:restoredTop sz="95928" autoAdjust="0"/>
  </p:normalViewPr>
  <p:slideViewPr>
    <p:cSldViewPr snapToGrid="0">
      <p:cViewPr varScale="1">
        <p:scale>
          <a:sx n="110" d="100"/>
          <a:sy n="110" d="100"/>
        </p:scale>
        <p:origin x="6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nne Fuglsang Welling Farsinsen" userId="e7aed1a8-5981-479e-a348-bd4ef2c508a6" providerId="ADAL" clId="{5457BAEB-A5D9-DB41-90FA-53B66DBB5396}"/>
    <pc:docChg chg="modSld">
      <pc:chgData name="Marianne Fuglsang Welling Farsinsen" userId="e7aed1a8-5981-479e-a348-bd4ef2c508a6" providerId="ADAL" clId="{5457BAEB-A5D9-DB41-90FA-53B66DBB5396}" dt="2019-10-09T08:24:24.366" v="0" actId="20577"/>
      <pc:docMkLst>
        <pc:docMk/>
      </pc:docMkLst>
      <pc:sldChg chg="modSp">
        <pc:chgData name="Marianne Fuglsang Welling Farsinsen" userId="e7aed1a8-5981-479e-a348-bd4ef2c508a6" providerId="ADAL" clId="{5457BAEB-A5D9-DB41-90FA-53B66DBB5396}" dt="2019-10-09T08:24:24.366" v="0" actId="20577"/>
        <pc:sldMkLst>
          <pc:docMk/>
          <pc:sldMk cId="1168623547" sldId="273"/>
        </pc:sldMkLst>
        <pc:spChg chg="mod">
          <ac:chgData name="Marianne Fuglsang Welling Farsinsen" userId="e7aed1a8-5981-479e-a348-bd4ef2c508a6" providerId="ADAL" clId="{5457BAEB-A5D9-DB41-90FA-53B66DBB5396}" dt="2019-10-09T08:24:24.366" v="0" actId="20577"/>
          <ac:spMkLst>
            <pc:docMk/>
            <pc:sldMk cId="1168623547" sldId="273"/>
            <ac:spMk id="2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20F181-BB3B-42C4-98CC-9DF09B4852D1}" type="datetimeFigureOut">
              <a:rPr lang="da-DK" smtClean="0"/>
              <a:t>09/10/2019</a:t>
            </a:fld>
            <a:endParaRPr lang="da-DK"/>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da-DK"/>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DA6EE2-D415-46F5-8082-026BD159538F}" type="slidenum">
              <a:rPr lang="da-DK" smtClean="0"/>
              <a:t>‹nr.›</a:t>
            </a:fld>
            <a:endParaRPr lang="da-DK"/>
          </a:p>
        </p:txBody>
      </p:sp>
    </p:spTree>
    <p:extLst>
      <p:ext uri="{BB962C8B-B14F-4D97-AF65-F5344CB8AC3E}">
        <p14:creationId xmlns:p14="http://schemas.microsoft.com/office/powerpoint/2010/main" val="3805818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1.xml"/><Relationship Id="rId5" Type="http://schemas.openxmlformats.org/officeDocument/2006/relationships/image" Target="../media/image3.png"/><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505731" y="1155050"/>
            <a:ext cx="8091261" cy="369332"/>
          </a:xfrm>
          <a:prstGeom prst="rect">
            <a:avLst/>
          </a:prstGeom>
        </p:spPr>
        <p:txBody>
          <a:bodyPr wrap="square">
            <a:spAutoFit/>
          </a:bodyPr>
          <a:lstStyle/>
          <a:p>
            <a:r>
              <a:rPr lang="en-US" dirty="0">
                <a:solidFill>
                  <a:srgbClr val="DF6752"/>
                </a:solidFill>
              </a:rPr>
              <a:t>- SLET DETTE SLIDE, FØR DU FÆRDIGGØR PRÆSENTATIONEN</a:t>
            </a:r>
            <a:endParaRPr lang="da-DK" dirty="0">
              <a:solidFill>
                <a:srgbClr val="DF6752"/>
              </a:solidFill>
            </a:endParaRPr>
          </a:p>
        </p:txBody>
      </p:sp>
      <p:sp>
        <p:nvSpPr>
          <p:cNvPr id="5" name="Text Box 48"/>
          <p:cNvSpPr txBox="1">
            <a:spLocks noChangeArrowheads="1"/>
          </p:cNvSpPr>
          <p:nvPr userDrawn="1"/>
        </p:nvSpPr>
        <p:spPr bwMode="auto">
          <a:xfrm>
            <a:off x="587375" y="1960595"/>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0000"/>
              </a:lnSpc>
              <a:spcAft>
                <a:spcPts val="600"/>
              </a:spcAft>
              <a:defRPr/>
            </a:pPr>
            <a:r>
              <a:rPr lang="da-DK" sz="1000" b="1" spc="300" noProof="1">
                <a:solidFill>
                  <a:schemeClr val="tx1"/>
                </a:solidFill>
                <a:latin typeface="+mn-lt"/>
                <a:cs typeface="Arial" panose="020B0604020202020204" pitchFamily="34" charset="0"/>
              </a:rPr>
              <a:t>AAU-SKABELONER TIL POWERPOINT</a:t>
            </a:r>
            <a:br>
              <a:rPr lang="da-DK" sz="1000" b="1" noProof="1">
                <a:solidFill>
                  <a:schemeClr val="tx1"/>
                </a:solidFill>
                <a:latin typeface="+mn-lt"/>
                <a:cs typeface="Arial" panose="020B0604020202020204" pitchFamily="34" charset="0"/>
              </a:rPr>
            </a:br>
            <a:br>
              <a:rPr lang="da-DK" sz="1000" b="1" noProof="1">
                <a:solidFill>
                  <a:schemeClr val="tx1"/>
                </a:solidFill>
                <a:latin typeface="+mn-lt"/>
                <a:cs typeface="Arial" panose="020B0604020202020204" pitchFamily="34" charset="0"/>
              </a:rPr>
            </a:br>
            <a:r>
              <a:rPr lang="da-DK" sz="900" b="0" dirty="0">
                <a:effectLst/>
                <a:latin typeface="+mn-lt"/>
                <a:ea typeface="Calibri" panose="020F0502020204030204" pitchFamily="34" charset="0"/>
                <a:cs typeface="Times New Roman" panose="02020603050405020304" pitchFamily="18" charset="0"/>
              </a:rPr>
              <a:t>Når du åbner PowerPoint på din pc, kan du vælge</a:t>
            </a:r>
            <a:r>
              <a:rPr lang="da-DK" sz="900" b="0" baseline="0" dirty="0">
                <a:effectLst/>
                <a:latin typeface="+mn-lt"/>
                <a:ea typeface="Calibri" panose="020F0502020204030204" pitchFamily="34" charset="0"/>
                <a:cs typeface="Times New Roman" panose="02020603050405020304" pitchFamily="18" charset="0"/>
              </a:rPr>
              <a:t> mellem to </a:t>
            </a:r>
            <a:r>
              <a:rPr lang="da-DK" sz="900" b="0" dirty="0">
                <a:effectLst/>
                <a:latin typeface="+mn-lt"/>
                <a:ea typeface="Calibri" panose="020F0502020204030204" pitchFamily="34" charset="0"/>
                <a:cs typeface="Times New Roman" panose="02020603050405020304" pitchFamily="18" charset="0"/>
              </a:rPr>
              <a:t>skabeloner i 16:9-format med</a:t>
            </a:r>
            <a:r>
              <a:rPr lang="da-DK" sz="900" b="0" baseline="0" dirty="0">
                <a:effectLst/>
                <a:latin typeface="+mn-lt"/>
                <a:ea typeface="Calibri" panose="020F0502020204030204" pitchFamily="34" charset="0"/>
                <a:cs typeface="Times New Roman" panose="02020603050405020304" pitchFamily="18" charset="0"/>
              </a:rPr>
              <a:t> enten det danske eller engelske AAU-logo.</a:t>
            </a:r>
            <a:endParaRPr lang="da-DK" sz="900" b="0" dirty="0">
              <a:effectLst/>
              <a:latin typeface="+mn-lt"/>
              <a:ea typeface="Calibri" panose="020F0502020204030204" pitchFamily="34" charset="0"/>
              <a:cs typeface="Times New Roman" panose="02020603050405020304" pitchFamily="18" charset="0"/>
            </a:endParaRPr>
          </a:p>
          <a:p>
            <a:pPr>
              <a:lnSpc>
                <a:spcPct val="100000"/>
              </a:lnSpc>
              <a:spcAft>
                <a:spcPts val="1000"/>
              </a:spcAft>
            </a:pPr>
            <a:r>
              <a:rPr lang="da-DK" sz="900" b="0" dirty="0">
                <a:effectLst/>
                <a:latin typeface="+mn-lt"/>
                <a:ea typeface="Calibri" panose="020F0502020204030204" pitchFamily="34" charset="0"/>
                <a:cs typeface="Times New Roman" panose="02020603050405020304" pitchFamily="18" charset="0"/>
              </a:rPr>
              <a:t>Det</a:t>
            </a:r>
            <a:r>
              <a:rPr lang="da-DK" sz="900" b="0" baseline="0" dirty="0">
                <a:effectLst/>
                <a:latin typeface="+mn-lt"/>
                <a:ea typeface="Calibri" panose="020F0502020204030204" pitchFamily="34" charset="0"/>
                <a:cs typeface="Times New Roman" panose="02020603050405020304" pitchFamily="18" charset="0"/>
              </a:rPr>
              <a:t> er også muligt at hente PowerPoint-skabelonerne på: </a:t>
            </a:r>
            <a:r>
              <a:rPr lang="da-DK" sz="900" b="0" baseline="0" dirty="0">
                <a:effectLst/>
                <a:latin typeface="+mn-lt"/>
                <a:ea typeface="Calibri" panose="020F0502020204030204" pitchFamily="34" charset="0"/>
                <a:cs typeface="Times New Roman" panose="02020603050405020304" pitchFamily="18" charset="0"/>
                <a:hlinkClick r:id="rId2"/>
              </a:rPr>
              <a:t>www.design.aau.dk/skabeloner/</a:t>
            </a:r>
            <a:r>
              <a:rPr lang="da-DK" sz="900" b="0" baseline="0" dirty="0" err="1">
                <a:effectLst/>
                <a:latin typeface="+mn-lt"/>
                <a:ea typeface="Calibri" panose="020F0502020204030204" pitchFamily="34" charset="0"/>
                <a:cs typeface="Times New Roman" panose="02020603050405020304" pitchFamily="18" charset="0"/>
                <a:hlinkClick r:id="rId2"/>
              </a:rPr>
              <a:t>powerpoint</a:t>
            </a:r>
            <a:r>
              <a:rPr lang="da-DK" sz="900" b="0" baseline="0" dirty="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da-DK" sz="1000" b="1" kern="1200" spc="300" noProof="1">
                <a:solidFill>
                  <a:schemeClr val="tx1"/>
                </a:solidFill>
                <a:latin typeface="Arial" charset="0"/>
                <a:ea typeface="+mn-ea"/>
                <a:cs typeface="Arial" panose="020B0604020202020204" pitchFamily="34" charset="0"/>
              </a:rPr>
              <a:t>SKRIFT</a:t>
            </a:r>
            <a:br>
              <a:rPr lang="da-DK" sz="1000" b="1" kern="1200" spc="300" noProof="1">
                <a:solidFill>
                  <a:schemeClr val="tx1"/>
                </a:solidFill>
                <a:latin typeface="Arial" charset="0"/>
                <a:ea typeface="+mn-ea"/>
                <a:cs typeface="Arial" panose="020B0604020202020204" pitchFamily="34" charset="0"/>
              </a:rPr>
            </a:br>
            <a:br>
              <a:rPr lang="da-DK" sz="1050" b="1" kern="1200" noProof="1">
                <a:solidFill>
                  <a:schemeClr val="tx1"/>
                </a:solidFill>
                <a:latin typeface="Arial" charset="0"/>
                <a:ea typeface="+mn-ea"/>
                <a:cs typeface="Arial" panose="020B0604020202020204" pitchFamily="34" charset="0"/>
              </a:rPr>
            </a:br>
            <a:r>
              <a:rPr lang="da-DK" altLang="da-DK" sz="900" b="0" kern="1200" noProof="1">
                <a:solidFill>
                  <a:schemeClr val="tx1"/>
                </a:solidFill>
                <a:latin typeface="Arial" charset="0"/>
                <a:ea typeface="+mn-ea"/>
                <a:cs typeface="Arial" panose="020B0604020202020204" pitchFamily="34" charset="0"/>
              </a:rPr>
              <a:t>AAU anvender vores</a:t>
            </a:r>
            <a:r>
              <a:rPr lang="da-DK" altLang="da-DK" sz="900" b="0" kern="1200" baseline="0" noProof="1">
                <a:solidFill>
                  <a:schemeClr val="tx1"/>
                </a:solidFill>
                <a:latin typeface="Arial" charset="0"/>
                <a:ea typeface="+mn-ea"/>
                <a:cs typeface="Arial" panose="020B0604020202020204" pitchFamily="34" charset="0"/>
              </a:rPr>
              <a:t> sekundære </a:t>
            </a:r>
            <a:r>
              <a:rPr lang="da-DK" altLang="da-DK" sz="900" b="0" kern="1200" noProof="1">
                <a:solidFill>
                  <a:schemeClr val="tx1"/>
                </a:solidFill>
                <a:latin typeface="Arial" charset="0"/>
                <a:ea typeface="+mn-ea"/>
                <a:cs typeface="Arial" panose="020B0604020202020204" pitchFamily="34" charset="0"/>
              </a:rPr>
              <a:t>skrifttype Arial i PowerPoint-præsentationer.</a:t>
            </a:r>
          </a:p>
          <a:p>
            <a:pPr>
              <a:lnSpc>
                <a:spcPct val="115000"/>
              </a:lnSpc>
              <a:spcAft>
                <a:spcPts val="1000"/>
              </a:spcAft>
            </a:pPr>
            <a:endParaRPr lang="da-DK" sz="900" b="0" dirty="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1960595"/>
            <a:ext cx="2327618" cy="38210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a:solidFill>
                  <a:schemeClr val="tx1"/>
                </a:solidFill>
                <a:latin typeface="+mn-lt"/>
                <a:ea typeface="+mn-ea"/>
                <a:cs typeface="Arial" panose="020B0604020202020204" pitchFamily="34" charset="0"/>
              </a:rPr>
              <a:t>SKABELONENS FARVER</a:t>
            </a:r>
          </a:p>
          <a:p>
            <a:pPr eaLnBrk="1" hangingPunct="1">
              <a:lnSpc>
                <a:spcPct val="90000"/>
              </a:lnSpc>
              <a:spcAft>
                <a:spcPts val="600"/>
              </a:spcAft>
              <a:defRPr/>
            </a:pPr>
            <a:br>
              <a:rPr lang="da-DK" sz="1100" b="1" kern="1200" noProof="1">
                <a:solidFill>
                  <a:schemeClr val="tx1"/>
                </a:solidFill>
                <a:latin typeface="Arial" charset="0"/>
                <a:ea typeface="+mn-ea"/>
                <a:cs typeface="Arial" panose="020B0604020202020204" pitchFamily="34" charset="0"/>
              </a:rPr>
            </a:br>
            <a:r>
              <a:rPr lang="da-DK" sz="900" b="0" kern="1200" noProof="1">
                <a:solidFill>
                  <a:schemeClr val="tx1"/>
                </a:solidFill>
                <a:latin typeface="Arial" charset="0"/>
                <a:ea typeface="+mn-ea"/>
                <a:cs typeface="Arial" panose="020B0604020202020204" pitchFamily="34" charset="0"/>
              </a:rPr>
              <a:t>Du kan vælge mellem en række farver til baggrunde og grafer.</a:t>
            </a:r>
          </a:p>
          <a:p>
            <a:pPr eaLnBrk="1" hangingPunct="1">
              <a:lnSpc>
                <a:spcPct val="90000"/>
              </a:lnSpc>
              <a:spcAft>
                <a:spcPts val="600"/>
              </a:spcAft>
              <a:defRPr/>
            </a:pPr>
            <a:r>
              <a:rPr lang="da-DK" sz="900" b="0" kern="1200" noProof="1">
                <a:solidFill>
                  <a:schemeClr val="tx1"/>
                </a:solidFill>
                <a:latin typeface="Arial" charset="0"/>
                <a:ea typeface="+mn-ea"/>
                <a:cs typeface="Arial" panose="020B0604020202020204" pitchFamily="34" charset="0"/>
              </a:rPr>
              <a:t>Højreklik på den flade, du vil skifte farve på, og derefter malerbøtte-ikonet (Fyldfarve til figur)</a:t>
            </a:r>
          </a:p>
          <a:p>
            <a:pPr eaLnBrk="1" hangingPunct="1">
              <a:lnSpc>
                <a:spcPct val="90000"/>
              </a:lnSpc>
              <a:spcAft>
                <a:spcPts val="600"/>
              </a:spcAft>
              <a:defRPr/>
            </a:pPr>
            <a:endParaRPr lang="da-DK" sz="1000" b="1" spc="300" noProof="1">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BILLEDSTØRRELSER</a:t>
            </a:r>
          </a:p>
          <a:p>
            <a:pPr eaLnBrk="1" hangingPunct="1">
              <a:lnSpc>
                <a:spcPct val="90000"/>
              </a:lnSpc>
              <a:spcAft>
                <a:spcPts val="600"/>
              </a:spcAft>
              <a:defRPr/>
            </a:pPr>
            <a:br>
              <a:rPr lang="da-DK" sz="1000" b="1" noProof="1">
                <a:solidFill>
                  <a:schemeClr val="tx1"/>
                </a:solidFill>
                <a:latin typeface="+mj-lt"/>
                <a:cs typeface="Arial" panose="020B0604020202020204" pitchFamily="34" charset="0"/>
              </a:rPr>
            </a:br>
            <a:r>
              <a:rPr lang="da-DK" sz="900" b="0" noProof="1">
                <a:solidFill>
                  <a:schemeClr val="tx1"/>
                </a:solidFill>
                <a:latin typeface="+mn-lt"/>
                <a:cs typeface="Arial" panose="020B0604020202020204" pitchFamily="34" charset="0"/>
              </a:rPr>
              <a:t>Sørg</a:t>
            </a:r>
            <a:r>
              <a:rPr lang="da-DK" sz="900" b="0" baseline="0" noProof="1">
                <a:solidFill>
                  <a:schemeClr val="tx1"/>
                </a:solidFill>
                <a:latin typeface="+mn-lt"/>
                <a:cs typeface="Arial" panose="020B0604020202020204" pitchFamily="34" charset="0"/>
              </a:rPr>
              <a:t> for at bruge højkvalitetsbilleder i de forskellige layouts. Undgå at skulle skalerer små billeder op, da dette vil gøre dem pixileret og se uprofessionelt ud. </a:t>
            </a:r>
          </a:p>
          <a:p>
            <a:pPr eaLnBrk="1" hangingPunct="1">
              <a:lnSpc>
                <a:spcPct val="90000"/>
              </a:lnSpc>
              <a:spcAft>
                <a:spcPts val="600"/>
              </a:spcAft>
              <a:defRPr/>
            </a:pPr>
            <a:r>
              <a:rPr lang="da-DK" sz="900" b="0" baseline="0" noProof="1">
                <a:solidFill>
                  <a:schemeClr val="tx1"/>
                </a:solidFill>
                <a:latin typeface="+mn-lt"/>
                <a:cs typeface="Arial" panose="020B0604020202020204" pitchFamily="34" charset="0"/>
              </a:rPr>
              <a:t>Via Skyfish vil i kunne søge og downloade højkvalitetsbilleder fra AAU. </a:t>
            </a:r>
          </a:p>
          <a:p>
            <a:pPr eaLnBrk="1" hangingPunct="1">
              <a:lnSpc>
                <a:spcPct val="90000"/>
              </a:lnSpc>
              <a:spcAft>
                <a:spcPts val="600"/>
              </a:spcAft>
              <a:defRPr/>
            </a:pPr>
            <a:r>
              <a:rPr lang="da-DK" sz="900" b="0" baseline="0" noProof="1">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b="0" baseline="0" noProof="1">
                <a:solidFill>
                  <a:schemeClr val="tx1"/>
                </a:solidFill>
                <a:latin typeface="+mn-lt"/>
                <a:cs typeface="Arial" panose="020B0604020202020204" pitchFamily="34" charset="0"/>
              </a:rPr>
            </a:br>
            <a:r>
              <a:rPr lang="da-DK" sz="900" b="1" baseline="0" noProof="1">
                <a:solidFill>
                  <a:schemeClr val="tx1"/>
                </a:solidFill>
                <a:latin typeface="+mn-lt"/>
                <a:cs typeface="Arial" panose="020B0604020202020204" pitchFamily="34" charset="0"/>
              </a:rPr>
              <a:t>Gem som  - Gennemse - Komprimeringsindstillinger. </a:t>
            </a:r>
            <a:r>
              <a:rPr lang="da-DK" sz="900" b="0" baseline="0" noProof="1">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1959811"/>
            <a:ext cx="2285301" cy="3565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a:solidFill>
                  <a:schemeClr val="tx1"/>
                </a:solidFill>
                <a:latin typeface="Arial" charset="0"/>
                <a:ea typeface="+mn-ea"/>
                <a:cs typeface="Arial" panose="020B0604020202020204" pitchFamily="34" charset="0"/>
              </a:rPr>
              <a:t>INDSÆT BILLEDE</a:t>
            </a:r>
          </a:p>
          <a:p>
            <a:pPr eaLnBrk="1" hangingPunct="1">
              <a:lnSpc>
                <a:spcPct val="90000"/>
              </a:lnSpc>
              <a:spcAft>
                <a:spcPts val="600"/>
              </a:spcAft>
              <a:defRPr/>
            </a:pPr>
            <a:br>
              <a:rPr lang="da-DK" sz="1100" b="1" kern="1200" noProof="1">
                <a:solidFill>
                  <a:schemeClr val="tx1"/>
                </a:solidFill>
                <a:latin typeface="Arial" charset="0"/>
                <a:ea typeface="+mn-ea"/>
                <a:cs typeface="Arial" panose="020B0604020202020204" pitchFamily="34" charset="0"/>
              </a:rPr>
            </a:br>
            <a:r>
              <a:rPr lang="da-DK" sz="900" b="0" kern="1200" noProof="1">
                <a:solidFill>
                  <a:schemeClr val="tx1"/>
                </a:solidFill>
                <a:latin typeface="Arial" charset="0"/>
                <a:ea typeface="+mn-ea"/>
                <a:cs typeface="Arial" panose="020B0604020202020204" pitchFamily="34" charset="0"/>
              </a:rPr>
              <a:t>På layouts med billedholder: Klik på ikon og vælg </a:t>
            </a:r>
            <a:r>
              <a:rPr lang="da-DK" sz="900" b="1" kern="1200" noProof="1">
                <a:solidFill>
                  <a:schemeClr val="tx1"/>
                </a:solidFill>
                <a:latin typeface="Arial" charset="0"/>
                <a:ea typeface="+mn-ea"/>
                <a:cs typeface="Arial" panose="020B0604020202020204" pitchFamily="34" charset="0"/>
              </a:rPr>
              <a:t>Indsæt</a:t>
            </a:r>
          </a:p>
          <a:p>
            <a:pPr eaLnBrk="1" hangingPunct="1">
              <a:lnSpc>
                <a:spcPct val="90000"/>
              </a:lnSpc>
              <a:spcAft>
                <a:spcPts val="600"/>
              </a:spcAft>
              <a:defRPr/>
            </a:pPr>
            <a:r>
              <a:rPr lang="da-DK" sz="900" b="0" kern="1200" noProof="1">
                <a:solidFill>
                  <a:schemeClr val="tx1"/>
                </a:solidFill>
                <a:latin typeface="Arial" charset="0"/>
                <a:ea typeface="+mn-ea"/>
                <a:cs typeface="Arial" panose="020B0604020202020204" pitchFamily="34" charset="0"/>
              </a:rPr>
              <a:t>Teksten ”Klik her, hvis du vil udskifte billedet” bliver ikke vist i din præsentation.  </a:t>
            </a:r>
          </a:p>
          <a:p>
            <a:pPr eaLnBrk="1" hangingPunct="1">
              <a:lnSpc>
                <a:spcPct val="90000"/>
              </a:lnSpc>
              <a:spcAft>
                <a:spcPts val="600"/>
              </a:spcAft>
              <a:defRPr/>
            </a:pPr>
            <a:endParaRPr lang="da-DK" sz="1000" b="1" noProof="1">
              <a:solidFill>
                <a:schemeClr val="tx1"/>
              </a:solidFill>
              <a:latin typeface="+mj-lt"/>
              <a:cs typeface="Arial" panose="020B0604020202020204" pitchFamily="34" charset="0"/>
            </a:endParaRPr>
          </a:p>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BESKÆR BILLEDE</a:t>
            </a:r>
          </a:p>
          <a:p>
            <a:pPr eaLnBrk="1" hangingPunct="1">
              <a:lnSpc>
                <a:spcPct val="90000"/>
              </a:lnSpc>
              <a:spcAft>
                <a:spcPts val="600"/>
              </a:spcAft>
              <a:defRPr/>
            </a:pPr>
            <a:br>
              <a:rPr lang="da-DK" sz="1000" b="1" noProof="1">
                <a:solidFill>
                  <a:schemeClr val="tx1"/>
                </a:solidFill>
                <a:latin typeface="+mj-lt"/>
                <a:cs typeface="Arial" panose="020B0604020202020204" pitchFamily="34" charset="0"/>
              </a:rPr>
            </a:br>
            <a:r>
              <a:rPr lang="da-DK" sz="900" b="1" kern="1200" noProof="1">
                <a:solidFill>
                  <a:schemeClr val="tx1"/>
                </a:solidFill>
                <a:latin typeface="Arial" charset="0"/>
                <a:ea typeface="+mn-ea"/>
                <a:cs typeface="Arial" panose="020B0604020202020204" pitchFamily="34" charset="0"/>
              </a:rPr>
              <a:t>1</a:t>
            </a:r>
            <a:r>
              <a:rPr lang="da-DK" sz="900" b="0" kern="1200" noProof="1">
                <a:solidFill>
                  <a:schemeClr val="tx1"/>
                </a:solidFill>
                <a:latin typeface="Arial" charset="0"/>
                <a:ea typeface="+mn-ea"/>
                <a:cs typeface="Arial" panose="020B0604020202020204" pitchFamily="34" charset="0"/>
              </a:rPr>
              <a:t>. Klik </a:t>
            </a:r>
            <a:r>
              <a:rPr lang="da-DK" sz="900" b="1" kern="1200" noProof="1">
                <a:solidFill>
                  <a:schemeClr val="tx1"/>
                </a:solidFill>
                <a:latin typeface="Arial" charset="0"/>
                <a:ea typeface="+mn-ea"/>
                <a:cs typeface="Arial" panose="020B0604020202020204" pitchFamily="34" charset="0"/>
              </a:rPr>
              <a:t>Beskær</a:t>
            </a:r>
            <a:r>
              <a:rPr lang="da-DK" sz="900" b="0" kern="1200" noProof="1">
                <a:solidFill>
                  <a:schemeClr val="tx1"/>
                </a:solidFill>
                <a:latin typeface="Arial" charset="0"/>
                <a:ea typeface="+mn-ea"/>
                <a:cs typeface="Arial" panose="020B0604020202020204" pitchFamily="34" charset="0"/>
              </a:rPr>
              <a:t> </a:t>
            </a:r>
            <a:r>
              <a:rPr lang="da-DK" sz="900" b="0" i="1" kern="1200" noProof="1">
                <a:solidFill>
                  <a:schemeClr val="tx1"/>
                </a:solidFill>
                <a:latin typeface="Arial" charset="0"/>
                <a:ea typeface="+mn-ea"/>
                <a:cs typeface="Arial" panose="020B0604020202020204" pitchFamily="34" charset="0"/>
              </a:rPr>
              <a:t>(højreklik på billedet og tryk på ikonet som er vist til højre) </a:t>
            </a:r>
            <a:r>
              <a:rPr lang="da-DK" sz="900" b="0" kern="1200" noProof="1">
                <a:solidFill>
                  <a:schemeClr val="tx1"/>
                </a:solidFill>
                <a:latin typeface="Arial" charset="0"/>
                <a:ea typeface="+mn-ea"/>
                <a:cs typeface="Arial" panose="020B0604020202020204" pitchFamily="34" charset="0"/>
              </a:rPr>
              <a:t>for at ændre billedets fokus/størrelse</a:t>
            </a:r>
          </a:p>
          <a:p>
            <a:pPr eaLnBrk="1" hangingPunct="1">
              <a:lnSpc>
                <a:spcPct val="90000"/>
              </a:lnSpc>
              <a:spcAft>
                <a:spcPts val="600"/>
              </a:spcAft>
              <a:defRPr/>
            </a:pPr>
            <a:r>
              <a:rPr lang="da-DK" sz="900" b="1" kern="1200" noProof="1">
                <a:solidFill>
                  <a:schemeClr val="tx1"/>
                </a:solidFill>
                <a:latin typeface="Arial" charset="0"/>
                <a:ea typeface="+mn-ea"/>
                <a:cs typeface="Arial" panose="020B0604020202020204" pitchFamily="34" charset="0"/>
              </a:rPr>
              <a:t>2. </a:t>
            </a:r>
            <a:r>
              <a:rPr lang="da-DK" sz="900" b="0" kern="1200" noProof="1">
                <a:solidFill>
                  <a:schemeClr val="tx1"/>
                </a:solidFill>
                <a:latin typeface="Arial" charset="0"/>
                <a:ea typeface="+mn-ea"/>
                <a:cs typeface="Arial" panose="020B0604020202020204" pitchFamily="34" charset="0"/>
              </a:rPr>
              <a:t>Ønsker du at skalere billedet </a:t>
            </a:r>
            <a:r>
              <a:rPr lang="da-DK" sz="900" i="1" kern="1200" noProof="1">
                <a:solidFill>
                  <a:schemeClr val="tx1"/>
                </a:solidFill>
                <a:latin typeface="Arial" charset="0"/>
                <a:ea typeface="+mn-ea"/>
                <a:cs typeface="Arial" panose="020B0604020202020204" pitchFamily="34" charset="0"/>
              </a:rPr>
              <a:t>(ændre billedets størrelse uden at ændre dets proportioner)</a:t>
            </a:r>
            <a:r>
              <a:rPr lang="da-DK" sz="900" b="0" i="1" kern="1200" noProof="1">
                <a:solidFill>
                  <a:schemeClr val="tx1"/>
                </a:solidFill>
                <a:latin typeface="Arial" charset="0"/>
                <a:ea typeface="+mn-ea"/>
                <a:cs typeface="Arial" panose="020B0604020202020204" pitchFamily="34" charset="0"/>
              </a:rPr>
              <a:t>, </a:t>
            </a:r>
            <a:r>
              <a:rPr lang="da-DK" sz="900" b="0" kern="1200" noProof="1">
                <a:solidFill>
                  <a:schemeClr val="tx1"/>
                </a:solidFill>
                <a:latin typeface="Arial" charset="0"/>
                <a:ea typeface="+mn-ea"/>
                <a:cs typeface="Arial" panose="020B0604020202020204" pitchFamily="34" charset="0"/>
              </a:rPr>
              <a:t>så hold </a:t>
            </a:r>
            <a:r>
              <a:rPr lang="da-DK" sz="900" b="1" kern="1200" noProof="1">
                <a:solidFill>
                  <a:schemeClr val="tx1"/>
                </a:solidFill>
                <a:latin typeface="Arial" charset="0"/>
                <a:ea typeface="+mn-ea"/>
                <a:cs typeface="Arial" panose="020B0604020202020204" pitchFamily="34" charset="0"/>
              </a:rPr>
              <a:t>SHIFT</a:t>
            </a:r>
            <a:r>
              <a:rPr lang="da-DK" sz="900" b="0" kern="1200" noProof="1">
                <a:solidFill>
                  <a:schemeClr val="tx1"/>
                </a:solidFill>
                <a:latin typeface="Arial" charset="0"/>
                <a:ea typeface="+mn-ea"/>
                <a:cs typeface="Arial" panose="020B0604020202020204" pitchFamily="34" charset="0"/>
              </a:rPr>
              <a:t>-knappen nede, mens du trækker i billedets hjørner</a:t>
            </a:r>
          </a:p>
          <a:p>
            <a:pPr eaLnBrk="1" hangingPunct="1">
              <a:lnSpc>
                <a:spcPct val="90000"/>
              </a:lnSpc>
              <a:spcAft>
                <a:spcPts val="600"/>
              </a:spcAft>
              <a:defRPr/>
            </a:pPr>
            <a:r>
              <a:rPr lang="da-DK" sz="900" b="1" kern="1200" noProof="1">
                <a:solidFill>
                  <a:schemeClr val="tx1"/>
                </a:solidFill>
                <a:latin typeface="Arial" charset="0"/>
                <a:ea typeface="+mn-ea"/>
                <a:cs typeface="Arial" panose="020B0604020202020204" pitchFamily="34" charset="0"/>
              </a:rPr>
              <a:t>3. </a:t>
            </a:r>
            <a:r>
              <a:rPr lang="da-DK" sz="900" b="0" kern="1200" noProof="1">
                <a:solidFill>
                  <a:schemeClr val="tx1"/>
                </a:solidFill>
                <a:latin typeface="Arial" charset="0"/>
                <a:ea typeface="+mn-ea"/>
                <a:cs typeface="Arial" panose="020B0604020202020204" pitchFamily="34" charset="0"/>
              </a:rPr>
              <a:t>Højreklik på billedet og vælg </a:t>
            </a:r>
            <a:r>
              <a:rPr lang="da-DK" sz="900" b="1" kern="1200" noProof="1">
                <a:solidFill>
                  <a:schemeClr val="tx1"/>
                </a:solidFill>
                <a:latin typeface="Arial" charset="0"/>
                <a:ea typeface="+mn-ea"/>
                <a:cs typeface="Arial" panose="020B0604020202020204" pitchFamily="34" charset="0"/>
              </a:rPr>
              <a:t>Placer bagerst</a:t>
            </a:r>
          </a:p>
          <a:p>
            <a:pPr eaLnBrk="1" hangingPunct="1">
              <a:lnSpc>
                <a:spcPct val="90000"/>
              </a:lnSpc>
              <a:spcAft>
                <a:spcPts val="600"/>
              </a:spcAft>
              <a:defRPr/>
            </a:pPr>
            <a:r>
              <a:rPr lang="da-DK" sz="900" b="1" kern="1200" noProof="1">
                <a:solidFill>
                  <a:schemeClr val="tx1"/>
                </a:solidFill>
                <a:latin typeface="Arial" charset="0"/>
                <a:ea typeface="+mn-ea"/>
                <a:cs typeface="Arial" panose="020B0604020202020204" pitchFamily="34" charset="0"/>
              </a:rPr>
              <a:t>Tip: </a:t>
            </a:r>
            <a:r>
              <a:rPr lang="da-DK" sz="900" b="0" kern="1200" noProof="1">
                <a:solidFill>
                  <a:schemeClr val="tx1"/>
                </a:solidFill>
                <a:latin typeface="Arial" charset="0"/>
                <a:ea typeface="+mn-ea"/>
                <a:cs typeface="Arial" panose="020B0604020202020204" pitchFamily="34" charset="0"/>
              </a:rPr>
              <a:t>Hvis du sletter billedet og indsætter et nyt, kan billedet lægge sig foran tekst og grafik. Hvis dette sker, skal du vælge billedet, højreklikke og vælge </a:t>
            </a:r>
            <a:r>
              <a:rPr lang="da-DK" sz="900" b="1" kern="1200" noProof="1">
                <a:solidFill>
                  <a:schemeClr val="tx1"/>
                </a:solidFill>
                <a:latin typeface="Arial" charset="0"/>
                <a:ea typeface="+mn-ea"/>
                <a:cs typeface="Arial" panose="020B0604020202020204" pitchFamily="34" charset="0"/>
              </a:rPr>
              <a:t>Placer bagerst</a:t>
            </a:r>
          </a:p>
        </p:txBody>
      </p:sp>
      <p:sp>
        <p:nvSpPr>
          <p:cNvPr id="15" name="Text Box 48"/>
          <p:cNvSpPr txBox="1">
            <a:spLocks noChangeArrowheads="1"/>
          </p:cNvSpPr>
          <p:nvPr userDrawn="1"/>
        </p:nvSpPr>
        <p:spPr bwMode="auto">
          <a:xfrm>
            <a:off x="9116078" y="5936014"/>
            <a:ext cx="2517848" cy="589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MERE INFORMATION</a:t>
            </a:r>
          </a:p>
          <a:p>
            <a:pPr eaLnBrk="1" hangingPunct="1">
              <a:lnSpc>
                <a:spcPct val="90000"/>
              </a:lnSpc>
              <a:spcAft>
                <a:spcPts val="600"/>
              </a:spcAft>
              <a:defRPr/>
            </a:pPr>
            <a:br>
              <a:rPr lang="da-DK" sz="900" b="1" noProof="1">
                <a:solidFill>
                  <a:schemeClr val="tx1"/>
                </a:solidFill>
                <a:latin typeface="+mn-lt"/>
                <a:cs typeface="Arial" panose="020B0604020202020204" pitchFamily="34" charset="0"/>
              </a:rPr>
            </a:br>
            <a:r>
              <a:rPr lang="da-DK" sz="900" b="0" noProof="1">
                <a:solidFill>
                  <a:schemeClr val="tx1"/>
                </a:solidFill>
                <a:latin typeface="+mn-lt"/>
                <a:cs typeface="Arial" panose="020B0604020202020204" pitchFamily="34" charset="0"/>
              </a:rPr>
              <a:t>Se</a:t>
            </a:r>
            <a:r>
              <a:rPr lang="da-DK" sz="900" b="0" baseline="0" noProof="1">
                <a:solidFill>
                  <a:schemeClr val="tx1"/>
                </a:solidFill>
                <a:latin typeface="+mn-lt"/>
                <a:cs typeface="Arial" panose="020B0604020202020204" pitchFamily="34" charset="0"/>
              </a:rPr>
              <a:t> designguiden</a:t>
            </a:r>
            <a:r>
              <a:rPr lang="da-DK" sz="900" b="0" noProof="1">
                <a:solidFill>
                  <a:schemeClr val="tx1"/>
                </a:solidFill>
                <a:latin typeface="+mn-lt"/>
                <a:cs typeface="Arial" panose="020B0604020202020204" pitchFamily="34" charset="0"/>
              </a:rPr>
              <a:t> på</a:t>
            </a:r>
            <a:br>
              <a:rPr lang="da-DK" sz="900" b="0" baseline="0" noProof="1">
                <a:solidFill>
                  <a:schemeClr val="tx1"/>
                </a:solidFill>
                <a:latin typeface="+mn-lt"/>
                <a:cs typeface="Arial" panose="020B0604020202020204" pitchFamily="34" charset="0"/>
              </a:rPr>
            </a:br>
            <a:r>
              <a:rPr lang="da-DK" sz="900" b="0" kern="1200" baseline="0" dirty="0">
                <a:solidFill>
                  <a:schemeClr val="tx1"/>
                </a:solidFill>
                <a:effectLst/>
                <a:latin typeface="Arial" charset="0"/>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j-lt"/>
              <a:cs typeface="Arial" panose="020B0604020202020204" pitchFamily="34" charset="0"/>
            </a:endParaRPr>
          </a:p>
        </p:txBody>
      </p:sp>
      <p:sp>
        <p:nvSpPr>
          <p:cNvPr id="16" name="Text Box 48"/>
          <p:cNvSpPr txBox="1">
            <a:spLocks noChangeArrowheads="1"/>
          </p:cNvSpPr>
          <p:nvPr userDrawn="1"/>
        </p:nvSpPr>
        <p:spPr bwMode="auto">
          <a:xfrm>
            <a:off x="3428374" y="1959811"/>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da-DK" sz="1000" b="1" kern="1200" spc="300" noProof="1">
                <a:solidFill>
                  <a:schemeClr val="tx1"/>
                </a:solidFill>
                <a:latin typeface="+mn-lt"/>
                <a:ea typeface="+mn-ea"/>
                <a:cs typeface="Arial" panose="020B0604020202020204" pitchFamily="34" charset="0"/>
              </a:rPr>
              <a:t>LAV NYT DIAS/SLIDE </a:t>
            </a:r>
            <a:r>
              <a:rPr lang="da-DK" sz="900" b="0" kern="1200" spc="0" noProof="1">
                <a:solidFill>
                  <a:schemeClr val="tx1"/>
                </a:solidFill>
                <a:latin typeface="Arial" charset="0"/>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da-DK" sz="900" b="0" kern="1200" spc="0" noProof="1">
                <a:solidFill>
                  <a:schemeClr val="tx1"/>
                </a:solidFill>
                <a:latin typeface="Arial" charset="0"/>
                <a:ea typeface="+mn-ea"/>
                <a:cs typeface="Arial" panose="020B0604020202020204" pitchFamily="34" charset="0"/>
              </a:rPr>
              <a:t> </a:t>
            </a:r>
            <a:br>
              <a:rPr lang="da-DK" sz="800" b="1" kern="1200" noProof="1">
                <a:solidFill>
                  <a:schemeClr val="tx1"/>
                </a:solidFill>
                <a:latin typeface="Arial" charset="0"/>
                <a:ea typeface="+mn-ea"/>
                <a:cs typeface="Arial" panose="020B0604020202020204" pitchFamily="34" charset="0"/>
              </a:rPr>
            </a:br>
            <a:r>
              <a:rPr lang="da-DK" altLang="da-DK" sz="900" b="1" kern="1200" noProof="1">
                <a:solidFill>
                  <a:schemeClr val="tx1"/>
                </a:solidFill>
                <a:latin typeface="Arial" charset="0"/>
                <a:ea typeface="+mn-ea"/>
                <a:cs typeface="Arial" panose="020B0604020202020204" pitchFamily="34" charset="0"/>
              </a:rPr>
              <a:t>1. </a:t>
            </a:r>
            <a:r>
              <a:rPr lang="da-DK" altLang="da-DK" sz="900" kern="1200" noProof="1">
                <a:solidFill>
                  <a:schemeClr val="tx1"/>
                </a:solidFill>
                <a:latin typeface="Arial" charset="0"/>
                <a:ea typeface="+mn-ea"/>
                <a:cs typeface="Arial" panose="020B0604020202020204" pitchFamily="34" charset="0"/>
              </a:rPr>
              <a:t>Klik på </a:t>
            </a:r>
            <a:r>
              <a:rPr lang="da-DK" altLang="da-DK" sz="900" b="1" kern="1200" noProof="1">
                <a:solidFill>
                  <a:schemeClr val="tx1"/>
                </a:solidFill>
                <a:latin typeface="Arial" charset="0"/>
                <a:ea typeface="+mn-ea"/>
                <a:cs typeface="Arial" panose="020B0604020202020204" pitchFamily="34" charset="0"/>
              </a:rPr>
              <a:t>Startside/Hjem</a:t>
            </a:r>
          </a:p>
          <a:p>
            <a:pPr eaLnBrk="1" hangingPunct="1">
              <a:lnSpc>
                <a:spcPct val="100000"/>
              </a:lnSpc>
              <a:spcAft>
                <a:spcPts val="600"/>
              </a:spcAft>
              <a:defRPr/>
            </a:pPr>
            <a:r>
              <a:rPr lang="da-DK" altLang="da-DK" sz="900" b="1" noProof="1">
                <a:solidFill>
                  <a:schemeClr val="tx1"/>
                </a:solidFill>
                <a:latin typeface="+mn-lt"/>
                <a:cs typeface="Arial" panose="020B0604020202020204" pitchFamily="34" charset="0"/>
              </a:rPr>
              <a:t>2.</a:t>
            </a:r>
            <a:r>
              <a:rPr lang="da-DK" altLang="da-DK" sz="900" b="1" baseline="0" noProof="1">
                <a:solidFill>
                  <a:schemeClr val="tx1"/>
                </a:solidFill>
                <a:latin typeface="+mn-lt"/>
                <a:cs typeface="Arial" panose="020B0604020202020204" pitchFamily="34" charset="0"/>
              </a:rPr>
              <a:t> </a:t>
            </a:r>
            <a:r>
              <a:rPr lang="da-DK" altLang="da-DK" sz="900" baseline="0" noProof="1">
                <a:solidFill>
                  <a:schemeClr val="tx1"/>
                </a:solidFill>
                <a:latin typeface="+mn-lt"/>
                <a:cs typeface="Arial" panose="020B0604020202020204" pitchFamily="34" charset="0"/>
              </a:rPr>
              <a:t>Under knappen </a:t>
            </a:r>
            <a:r>
              <a:rPr lang="da-DK" altLang="da-DK" sz="900" b="1" baseline="0" noProof="1">
                <a:solidFill>
                  <a:schemeClr val="tx1"/>
                </a:solidFill>
                <a:latin typeface="+mn-lt"/>
                <a:cs typeface="Arial" panose="020B0604020202020204" pitchFamily="34" charset="0"/>
              </a:rPr>
              <a:t>Nyt dias/Nyt slide</a:t>
            </a:r>
            <a:r>
              <a:rPr lang="da-DK" altLang="da-DK" sz="900" baseline="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layoutvalg med AAU-design. </a:t>
            </a:r>
          </a:p>
          <a:p>
            <a:pPr eaLnBrk="1" hangingPunct="1">
              <a:spcAft>
                <a:spcPts val="600"/>
              </a:spcAft>
              <a:defRPr/>
            </a:pPr>
            <a:endParaRPr lang="da-DK" altLang="da-DK" sz="900" baseline="0" noProof="1">
              <a:solidFill>
                <a:schemeClr val="tx1"/>
              </a:solidFill>
              <a:latin typeface="+mn-lt"/>
              <a:cs typeface="Arial" panose="020B0604020202020204" pitchFamily="34" charset="0"/>
            </a:endParaRPr>
          </a:p>
          <a:p>
            <a:pPr eaLnBrk="1" hangingPunct="1">
              <a:lnSpc>
                <a:spcPct val="90000"/>
              </a:lnSpc>
              <a:spcAft>
                <a:spcPts val="0"/>
              </a:spcAft>
              <a:defRPr/>
            </a:pPr>
            <a:r>
              <a:rPr lang="da-DK" sz="1000" b="1" kern="1200" spc="300" noProof="1">
                <a:solidFill>
                  <a:schemeClr val="tx1"/>
                </a:solidFill>
                <a:latin typeface="Arial" charset="0"/>
                <a:ea typeface="+mn-ea"/>
                <a:cs typeface="Arial" panose="020B0604020202020204" pitchFamily="34" charset="0"/>
              </a:rPr>
              <a:t>GITTER- OG HJÆLPELINJER</a:t>
            </a:r>
          </a:p>
          <a:p>
            <a:pPr eaLnBrk="1" hangingPunct="1">
              <a:lnSpc>
                <a:spcPct val="90000"/>
              </a:lnSpc>
              <a:spcAft>
                <a:spcPts val="0"/>
              </a:spcAft>
              <a:defRPr/>
            </a:pPr>
            <a:endParaRPr lang="da-DK" sz="1000" b="1" kern="1200" spc="300" noProof="1">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0" kern="1200" noProof="1">
                <a:solidFill>
                  <a:schemeClr val="tx1"/>
                </a:solidFill>
                <a:latin typeface="Arial" charset="0"/>
                <a:ea typeface="+mn-ea"/>
                <a:cs typeface="Arial" panose="020B0604020202020204" pitchFamily="34" charset="0"/>
              </a:rPr>
              <a:t>For at få et ensartet udtryk i vores præsentationer er der</a:t>
            </a:r>
            <a:r>
              <a:rPr lang="da-DK" sz="900" b="0" kern="1200" baseline="0" noProof="1">
                <a:solidFill>
                  <a:schemeClr val="tx1"/>
                </a:solidFill>
                <a:latin typeface="Arial" charset="0"/>
                <a:ea typeface="+mn-ea"/>
                <a:cs typeface="Arial" panose="020B0604020202020204" pitchFamily="34" charset="0"/>
              </a:rPr>
              <a:t> guidelines i form af </a:t>
            </a:r>
            <a:r>
              <a:rPr lang="da-DK" sz="900" b="1" kern="1200" baseline="0" noProof="1">
                <a:solidFill>
                  <a:schemeClr val="tx1"/>
                </a:solidFill>
                <a:latin typeface="Arial" charset="0"/>
                <a:ea typeface="+mn-ea"/>
                <a:cs typeface="Arial" panose="020B0604020202020204" pitchFamily="34" charset="0"/>
              </a:rPr>
              <a:t>Hjælpelinjer. </a:t>
            </a:r>
            <a:r>
              <a:rPr lang="da-DK" sz="900" b="0" kern="1200" baseline="0" noProof="1">
                <a:solidFill>
                  <a:schemeClr val="tx1"/>
                </a:solidFill>
                <a:latin typeface="Arial" charset="0"/>
                <a:ea typeface="+mn-ea"/>
                <a:cs typeface="Arial" panose="020B0604020202020204" pitchFamily="34" charset="0"/>
              </a:rPr>
              <a:t>For at se disse: </a:t>
            </a:r>
            <a:endParaRPr lang="da-DK" sz="900" b="0" kern="1200" noProof="1">
              <a:solidFill>
                <a:schemeClr val="tx1"/>
              </a:solidFill>
              <a:latin typeface="Arial" charset="0"/>
              <a:ea typeface="+mn-ea"/>
              <a:cs typeface="Arial" panose="020B0604020202020204" pitchFamily="34" charset="0"/>
            </a:endParaRPr>
          </a:p>
          <a:p>
            <a:pPr eaLnBrk="1" hangingPunct="1">
              <a:lnSpc>
                <a:spcPct val="90000"/>
              </a:lnSpc>
              <a:spcAft>
                <a:spcPts val="600"/>
              </a:spcAft>
              <a:defRPr/>
            </a:pPr>
            <a:r>
              <a:rPr lang="da-DK" sz="900" b="1" kern="1200" noProof="1">
                <a:solidFill>
                  <a:schemeClr val="tx1"/>
                </a:solidFill>
                <a:latin typeface="Arial" charset="0"/>
                <a:ea typeface="+mn-ea"/>
                <a:cs typeface="Arial" panose="020B0604020202020204" pitchFamily="34" charset="0"/>
              </a:rPr>
              <a:t>1. </a:t>
            </a:r>
            <a:r>
              <a:rPr lang="da-DK" sz="900" b="0" kern="1200" noProof="1">
                <a:solidFill>
                  <a:schemeClr val="tx1"/>
                </a:solidFill>
                <a:latin typeface="Arial" charset="0"/>
                <a:ea typeface="+mn-ea"/>
                <a:cs typeface="Arial" panose="020B0604020202020204" pitchFamily="34" charset="0"/>
              </a:rPr>
              <a:t>Klik på </a:t>
            </a:r>
            <a:r>
              <a:rPr lang="da-DK" sz="900" b="1" kern="1200" noProof="1">
                <a:solidFill>
                  <a:schemeClr val="tx1"/>
                </a:solidFill>
                <a:latin typeface="Arial" charset="0"/>
                <a:ea typeface="+mn-ea"/>
                <a:cs typeface="Arial" panose="020B0604020202020204" pitchFamily="34" charset="0"/>
              </a:rPr>
              <a:t>Vis</a:t>
            </a:r>
          </a:p>
          <a:p>
            <a:pPr eaLnBrk="1" hangingPunct="1">
              <a:lnSpc>
                <a:spcPct val="90000"/>
              </a:lnSpc>
              <a:spcAft>
                <a:spcPts val="600"/>
              </a:spcAft>
              <a:defRPr/>
            </a:pPr>
            <a:r>
              <a:rPr lang="da-DK" sz="900" b="1" kern="1200" noProof="1">
                <a:solidFill>
                  <a:schemeClr val="tx1"/>
                </a:solidFill>
                <a:latin typeface="Arial" charset="0"/>
                <a:ea typeface="+mn-ea"/>
                <a:cs typeface="Arial" panose="020B0604020202020204" pitchFamily="34" charset="0"/>
              </a:rPr>
              <a:t>2. </a:t>
            </a:r>
            <a:r>
              <a:rPr lang="da-DK" sz="900" b="0" kern="1200" noProof="1">
                <a:solidFill>
                  <a:schemeClr val="tx1"/>
                </a:solidFill>
                <a:latin typeface="Arial" charset="0"/>
                <a:ea typeface="+mn-ea"/>
                <a:cs typeface="Arial" panose="020B0604020202020204" pitchFamily="34" charset="0"/>
              </a:rPr>
              <a:t>Vælg </a:t>
            </a:r>
            <a:r>
              <a:rPr lang="da-DK" sz="900" b="1" kern="1200" noProof="1">
                <a:solidFill>
                  <a:schemeClr val="tx1"/>
                </a:solidFill>
                <a:latin typeface="Arial" charset="0"/>
                <a:ea typeface="+mn-ea"/>
                <a:cs typeface="Arial" panose="020B0604020202020204" pitchFamily="34" charset="0"/>
              </a:rPr>
              <a:t>Gitterlinjer</a:t>
            </a:r>
            <a:r>
              <a:rPr lang="da-DK" sz="900" b="0" kern="1200" noProof="1">
                <a:solidFill>
                  <a:schemeClr val="tx1"/>
                </a:solidFill>
                <a:latin typeface="Arial" charset="0"/>
                <a:ea typeface="+mn-ea"/>
                <a:cs typeface="Arial" panose="020B0604020202020204" pitchFamily="34" charset="0"/>
              </a:rPr>
              <a:t> og/eller </a:t>
            </a:r>
            <a:r>
              <a:rPr lang="da-DK" sz="900" b="1" kern="1200" noProof="1">
                <a:solidFill>
                  <a:schemeClr val="tx1"/>
                </a:solidFill>
                <a:latin typeface="Arial" charset="0"/>
                <a:ea typeface="+mn-ea"/>
                <a:cs typeface="Arial" panose="020B0604020202020204" pitchFamily="34" charset="0"/>
              </a:rPr>
              <a:t>Hjælpelinjer</a:t>
            </a:r>
          </a:p>
          <a:p>
            <a:pPr eaLnBrk="1" hangingPunct="1">
              <a:lnSpc>
                <a:spcPct val="90000"/>
              </a:lnSpc>
              <a:spcAft>
                <a:spcPts val="600"/>
              </a:spcAft>
              <a:defRPr/>
            </a:pPr>
            <a:r>
              <a:rPr lang="da-DK" sz="900" b="1" kern="1200" noProof="1">
                <a:solidFill>
                  <a:srgbClr val="DF6752"/>
                </a:solidFill>
                <a:latin typeface="Arial" charset="0"/>
                <a:ea typeface="+mn-ea"/>
                <a:cs typeface="Arial" panose="020B0604020202020204" pitchFamily="34" charset="0"/>
              </a:rPr>
              <a:t>Tip: </a:t>
            </a:r>
            <a:r>
              <a:rPr lang="da-DK" sz="900" b="0" kern="1200" noProof="1">
                <a:solidFill>
                  <a:srgbClr val="DF6752"/>
                </a:solidFill>
                <a:latin typeface="Arial" charset="0"/>
                <a:ea typeface="+mn-ea"/>
                <a:cs typeface="Arial" panose="020B0604020202020204" pitchFamily="34" charset="0"/>
              </a:rPr>
              <a:t>Tryk </a:t>
            </a:r>
            <a:r>
              <a:rPr lang="da-DK" sz="900" b="1" kern="1200" noProof="1">
                <a:solidFill>
                  <a:srgbClr val="DF6752"/>
                </a:solidFill>
                <a:latin typeface="Arial" charset="0"/>
                <a:ea typeface="+mn-ea"/>
                <a:cs typeface="Arial" panose="020B0604020202020204" pitchFamily="34" charset="0"/>
              </a:rPr>
              <a:t>Alt + F9</a:t>
            </a:r>
            <a:r>
              <a:rPr lang="da-DK" sz="900" b="0" kern="1200" noProof="1">
                <a:solidFill>
                  <a:srgbClr val="DF6752"/>
                </a:solidFill>
                <a:latin typeface="Arial" charset="0"/>
                <a:ea typeface="+mn-ea"/>
                <a:cs typeface="Arial" panose="020B0604020202020204" pitchFamily="34" charset="0"/>
              </a:rPr>
              <a:t> for hurtig visning af hjælpelinjer</a:t>
            </a:r>
          </a:p>
          <a:p>
            <a:pPr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241762"/>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658525"/>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621888"/>
            <a:ext cx="319516" cy="568784"/>
          </a:xfrm>
          <a:prstGeom prst="rect">
            <a:avLst/>
          </a:prstGeom>
        </p:spPr>
      </p:pic>
      <p:sp>
        <p:nvSpPr>
          <p:cNvPr id="22" name="Rektangel 21"/>
          <p:cNvSpPr/>
          <p:nvPr userDrawn="1"/>
        </p:nvSpPr>
        <p:spPr>
          <a:xfrm>
            <a:off x="509551" y="510317"/>
            <a:ext cx="6096000" cy="1200329"/>
          </a:xfrm>
          <a:prstGeom prst="rect">
            <a:avLst/>
          </a:prstGeom>
        </p:spPr>
        <p:txBody>
          <a:bodyPr>
            <a:spAutoFit/>
          </a:bodyPr>
          <a:lstStyle/>
          <a:p>
            <a:r>
              <a:rPr lang="en-US" sz="3600" b="1" spc="300" dirty="0"/>
              <a:t>BRUGERGUIDE</a:t>
            </a:r>
            <a:br>
              <a:rPr lang="en-US" sz="3600" b="1" spc="300" dirty="0"/>
            </a:br>
            <a:endParaRPr lang="da-DK" sz="3600" b="1" spc="300" dirty="0"/>
          </a:p>
        </p:txBody>
      </p:sp>
    </p:spTree>
    <p:extLst>
      <p:ext uri="{BB962C8B-B14F-4D97-AF65-F5344CB8AC3E}">
        <p14:creationId xmlns:p14="http://schemas.microsoft.com/office/powerpoint/2010/main" val="5202207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or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1" y="0"/>
            <a:ext cx="7427914"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6" name="Title 4"/>
          <p:cNvSpPr>
            <a:spLocks noGrp="1"/>
          </p:cNvSpPr>
          <p:nvPr>
            <p:ph type="title" hasCustomPrompt="1"/>
          </p:nvPr>
        </p:nvSpPr>
        <p:spPr>
          <a:xfrm>
            <a:off x="8031879" y="957753"/>
            <a:ext cx="3588621" cy="1272251"/>
          </a:xfrm>
        </p:spPr>
        <p:txBody>
          <a:bodyPr/>
          <a:lstStyle>
            <a:lvl1pPr>
              <a:defRPr sz="3600"/>
            </a:lvl1pPr>
          </a:lstStyle>
          <a:p>
            <a:r>
              <a:rPr lang="en-US" dirty="0"/>
              <a:t>CLICK TO EDIT TITLE</a:t>
            </a:r>
          </a:p>
        </p:txBody>
      </p:sp>
      <p:sp>
        <p:nvSpPr>
          <p:cNvPr id="7" name="Pladsholder til tekst 3"/>
          <p:cNvSpPr>
            <a:spLocks noGrp="1"/>
          </p:cNvSpPr>
          <p:nvPr>
            <p:ph type="body" sz="quarter" idx="12" hasCustomPrompt="1"/>
          </p:nvPr>
        </p:nvSpPr>
        <p:spPr>
          <a:xfrm>
            <a:off x="8031879" y="2584598"/>
            <a:ext cx="3588621" cy="3500008"/>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grpSp>
        <p:nvGrpSpPr>
          <p:cNvPr id="8" name="Gruppe 7"/>
          <p:cNvGrpSpPr/>
          <p:nvPr userDrawn="1"/>
        </p:nvGrpSpPr>
        <p:grpSpPr>
          <a:xfrm>
            <a:off x="7427913" y="1288619"/>
            <a:ext cx="405154" cy="1182460"/>
            <a:chOff x="320675" y="2816225"/>
            <a:chExt cx="350838" cy="1023938"/>
          </a:xfrm>
          <a:solidFill>
            <a:schemeClr val="tx1"/>
          </a:solidFill>
        </p:grpSpPr>
        <p:sp>
          <p:nvSpPr>
            <p:cNvPr id="9"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374489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9" name="Picture Placeholder 4"/>
          <p:cNvSpPr>
            <a:spLocks noGrp="1"/>
          </p:cNvSpPr>
          <p:nvPr>
            <p:ph type="pic" sz="quarter" idx="14" hasCustomPrompt="1"/>
          </p:nvPr>
        </p:nvSpPr>
        <p:spPr>
          <a:xfrm>
            <a:off x="7427912" y="349250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10" name="Title 4"/>
          <p:cNvSpPr>
            <a:spLocks noGrp="1"/>
          </p:cNvSpPr>
          <p:nvPr>
            <p:ph type="title" hasCustomPrompt="1"/>
          </p:nvPr>
        </p:nvSpPr>
        <p:spPr>
          <a:xfrm>
            <a:off x="587375" y="357948"/>
            <a:ext cx="4229100" cy="1486727"/>
          </a:xfrm>
        </p:spPr>
        <p:txBody>
          <a:bodyPr/>
          <a:lstStyle>
            <a:lvl1pPr>
              <a:defRPr sz="3600"/>
            </a:lvl1pPr>
          </a:lstStyle>
          <a:p>
            <a:r>
              <a:rPr lang="en-US" dirty="0"/>
              <a:t>CLICK TO EDIT TITLE</a:t>
            </a:r>
          </a:p>
        </p:txBody>
      </p:sp>
      <p:sp>
        <p:nvSpPr>
          <p:cNvPr id="7" name="Pladsholder til tekst 3"/>
          <p:cNvSpPr>
            <a:spLocks noGrp="1"/>
          </p:cNvSpPr>
          <p:nvPr>
            <p:ph type="body" sz="quarter" idx="15" hasCustomPrompt="1"/>
          </p:nvPr>
        </p:nvSpPr>
        <p:spPr>
          <a:xfrm>
            <a:off x="587375" y="2127154"/>
            <a:ext cx="4229100" cy="3575409"/>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sp>
        <p:nvSpPr>
          <p:cNvPr id="11" name="Picture Placeholder 4"/>
          <p:cNvSpPr>
            <a:spLocks noGrp="1"/>
          </p:cNvSpPr>
          <p:nvPr>
            <p:ph type="pic" sz="quarter" idx="16" hasCustomPrompt="1"/>
          </p:nvPr>
        </p:nvSpPr>
        <p:spPr>
          <a:xfrm>
            <a:off x="7427912" y="0"/>
            <a:ext cx="4764087" cy="33601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Tree>
    <p:extLst>
      <p:ext uri="{BB962C8B-B14F-4D97-AF65-F5344CB8AC3E}">
        <p14:creationId xmlns:p14="http://schemas.microsoft.com/office/powerpoint/2010/main" val="2459728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å layout højre">
    <p:spTree>
      <p:nvGrpSpPr>
        <p:cNvPr id="1" name=""/>
        <p:cNvGrpSpPr/>
        <p:nvPr/>
      </p:nvGrpSpPr>
      <p:grpSpPr>
        <a:xfrm>
          <a:off x="0" y="0"/>
          <a:ext cx="0" cy="0"/>
          <a:chOff x="0" y="0"/>
          <a:chExt cx="0" cy="0"/>
        </a:xfrm>
      </p:grpSpPr>
      <p:sp>
        <p:nvSpPr>
          <p:cNvPr id="26" name="Rectangle 6"/>
          <p:cNvSpPr/>
          <p:nvPr userDrawn="1"/>
        </p:nvSpPr>
        <p:spPr>
          <a:xfrm>
            <a:off x="7427913" y="0"/>
            <a:ext cx="4764087"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8" name="Pladsholder til tekst 3"/>
          <p:cNvSpPr>
            <a:spLocks noGrp="1"/>
          </p:cNvSpPr>
          <p:nvPr>
            <p:ph type="body" sz="quarter" idx="17" hasCustomPrompt="1"/>
          </p:nvPr>
        </p:nvSpPr>
        <p:spPr>
          <a:xfrm>
            <a:off x="8027662" y="2804344"/>
            <a:ext cx="3592838" cy="3222624"/>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sp>
        <p:nvSpPr>
          <p:cNvPr id="3" name="Slide Number Placeholder 2"/>
          <p:cNvSpPr>
            <a:spLocks noGrp="1"/>
          </p:cNvSpPr>
          <p:nvPr>
            <p:ph type="sldNum" sz="quarter" idx="10"/>
          </p:nvPr>
        </p:nvSpPr>
        <p:spPr/>
        <p:txBody>
          <a:bodyPr/>
          <a:lstStyle>
            <a:lvl1pPr>
              <a:defRPr>
                <a:solidFill>
                  <a:schemeClr val="bg1">
                    <a:alpha val="70000"/>
                  </a:schemeClr>
                </a:solidFill>
              </a:defRPr>
            </a:lvl1pPr>
          </a:lstStyle>
          <a:p>
            <a:fld id="{D8D877B3-D348-4611-9BDB-C5374591D951}" type="slidenum">
              <a:rPr lang="en-US" smtClean="0"/>
              <a:pPr/>
              <a:t>‹nr.›</a:t>
            </a:fld>
            <a:endParaRPr lang="en-US" dirty="0"/>
          </a:p>
        </p:txBody>
      </p:sp>
      <p:grpSp>
        <p:nvGrpSpPr>
          <p:cNvPr id="5" name="Gruppe 4"/>
          <p:cNvGrpSpPr/>
          <p:nvPr userDrawn="1"/>
        </p:nvGrpSpPr>
        <p:grpSpPr>
          <a:xfrm>
            <a:off x="7427914" y="1288619"/>
            <a:ext cx="405154" cy="1182460"/>
            <a:chOff x="320675" y="2816225"/>
            <a:chExt cx="350838" cy="1023938"/>
          </a:xfrm>
          <a:solidFill>
            <a:schemeClr val="bg1"/>
          </a:solidFill>
        </p:grpSpPr>
        <p:sp>
          <p:nvSpPr>
            <p:cNvPr id="6"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9"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0"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1"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2"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3"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6"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53" name="Title 4"/>
          <p:cNvSpPr>
            <a:spLocks noGrp="1"/>
          </p:cNvSpPr>
          <p:nvPr>
            <p:ph type="title" hasCustomPrompt="1"/>
          </p:nvPr>
        </p:nvSpPr>
        <p:spPr>
          <a:xfrm>
            <a:off x="8027664" y="943460"/>
            <a:ext cx="3592836" cy="1621619"/>
          </a:xfrm>
        </p:spPr>
        <p:txBody>
          <a:bodyPr/>
          <a:lstStyle>
            <a:lvl1pPr>
              <a:defRPr sz="3600">
                <a:solidFill>
                  <a:schemeClr val="bg1"/>
                </a:solidFill>
              </a:defRPr>
            </a:lvl1pPr>
          </a:lstStyle>
          <a:p>
            <a:r>
              <a:rPr lang="en-US" dirty="0"/>
              <a:t>CLICK TO EDIT TITLE</a:t>
            </a:r>
          </a:p>
        </p:txBody>
      </p:sp>
    </p:spTree>
    <p:extLst>
      <p:ext uri="{BB962C8B-B14F-4D97-AF65-F5344CB8AC3E}">
        <p14:creationId xmlns:p14="http://schemas.microsoft.com/office/powerpoint/2010/main" val="3981973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 x billede venstr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lvl1pPr>
              <a:defRPr>
                <a:solidFill>
                  <a:schemeClr val="accent1">
                    <a:alpha val="70000"/>
                  </a:schemeClr>
                </a:solidFill>
              </a:defRPr>
            </a:lvl1pPr>
          </a:lstStyle>
          <a:p>
            <a:fld id="{D8D877B3-D348-4611-9BDB-C5374591D951}" type="slidenum">
              <a:rPr lang="en-US" smtClean="0"/>
              <a:pPr/>
              <a:t>‹nr.›</a:t>
            </a:fld>
            <a:endParaRPr lang="en-US" dirty="0"/>
          </a:p>
        </p:txBody>
      </p:sp>
      <p:grpSp>
        <p:nvGrpSpPr>
          <p:cNvPr id="29" name="Gruppe 28"/>
          <p:cNvGrpSpPr/>
          <p:nvPr userDrawn="1"/>
        </p:nvGrpSpPr>
        <p:grpSpPr>
          <a:xfrm>
            <a:off x="5466450" y="6027162"/>
            <a:ext cx="1272706" cy="669100"/>
            <a:chOff x="5387975" y="5659438"/>
            <a:chExt cx="1573213" cy="827087"/>
          </a:xfrm>
        </p:grpSpPr>
        <p:grpSp>
          <p:nvGrpSpPr>
            <p:cNvPr id="30" name="Gruppe 29"/>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1" name="Gruppe 30"/>
            <p:cNvGrpSpPr/>
            <p:nvPr userDrawn="1"/>
          </p:nvGrpSpPr>
          <p:grpSpPr>
            <a:xfrm>
              <a:off x="5880100" y="5659438"/>
              <a:ext cx="511175" cy="544512"/>
              <a:chOff x="5880100" y="5659438"/>
              <a:chExt cx="511175" cy="544512"/>
            </a:xfrm>
            <a:solidFill>
              <a:schemeClr val="tx1"/>
            </a:solidFill>
          </p:grpSpPr>
          <p:sp>
            <p:nvSpPr>
              <p:cNvPr id="32"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54" name="Gruppe 53"/>
          <p:cNvGrpSpPr/>
          <p:nvPr userDrawn="1"/>
        </p:nvGrpSpPr>
        <p:grpSpPr>
          <a:xfrm>
            <a:off x="4733281" y="657225"/>
            <a:ext cx="405154" cy="1182460"/>
            <a:chOff x="320675" y="2816225"/>
            <a:chExt cx="350838" cy="1023938"/>
          </a:xfrm>
          <a:solidFill>
            <a:schemeClr val="tx1"/>
          </a:solidFill>
        </p:grpSpPr>
        <p:sp>
          <p:nvSpPr>
            <p:cNvPr id="55"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6"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7"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8"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9"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0"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1"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2"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74" name="Picture Placeholder 4"/>
          <p:cNvSpPr>
            <a:spLocks noGrp="1"/>
          </p:cNvSpPr>
          <p:nvPr>
            <p:ph type="pic" sz="quarter" idx="11" hasCustomPrompt="1"/>
          </p:nvPr>
        </p:nvSpPr>
        <p:spPr>
          <a:xfrm>
            <a:off x="-19951"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75" name="Title 4"/>
          <p:cNvSpPr>
            <a:spLocks noGrp="1"/>
          </p:cNvSpPr>
          <p:nvPr>
            <p:ph type="title" hasCustomPrompt="1"/>
          </p:nvPr>
        </p:nvSpPr>
        <p:spPr>
          <a:xfrm>
            <a:off x="5324157" y="359273"/>
            <a:ext cx="4490445" cy="1621619"/>
          </a:xfrm>
        </p:spPr>
        <p:txBody>
          <a:bodyPr/>
          <a:lstStyle>
            <a:lvl1pPr>
              <a:defRPr sz="3600"/>
            </a:lvl1pPr>
          </a:lstStyle>
          <a:p>
            <a:r>
              <a:rPr lang="en-US" dirty="0"/>
              <a:t>CLICK TO EDIT TITLE</a:t>
            </a:r>
          </a:p>
        </p:txBody>
      </p:sp>
      <p:sp>
        <p:nvSpPr>
          <p:cNvPr id="76" name="Pladsholder til tekst 3"/>
          <p:cNvSpPr>
            <a:spLocks noGrp="1"/>
          </p:cNvSpPr>
          <p:nvPr>
            <p:ph type="body" sz="quarter" idx="12" hasCustomPrompt="1"/>
          </p:nvPr>
        </p:nvSpPr>
        <p:spPr>
          <a:xfrm>
            <a:off x="5324158"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spTree>
    <p:extLst>
      <p:ext uri="{BB962C8B-B14F-4D97-AF65-F5344CB8AC3E}">
        <p14:creationId xmlns:p14="http://schemas.microsoft.com/office/powerpoint/2010/main" val="341693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pic>
        <p:nvPicPr>
          <p:cNvPr id="30" name="Picture 29"/>
          <p:cNvPicPr>
            <a:picLocks noChangeAspect="1"/>
          </p:cNvPicPr>
          <p:nvPr userDrawn="1"/>
        </p:nvPicPr>
        <p:blipFill rotWithShape="1">
          <a:blip r:embed="rId2" cstate="hqprint">
            <a:extLst>
              <a:ext uri="{28A0092B-C50C-407E-A947-70E740481C1C}">
                <a14:useLocalDpi xmlns:a14="http://schemas.microsoft.com/office/drawing/2010/main" val="0"/>
              </a:ext>
            </a:extLst>
          </a:blip>
          <a:srcRect t="19241" b="17526"/>
          <a:stretch/>
        </p:blipFill>
        <p:spPr>
          <a:xfrm>
            <a:off x="0" y="-19049"/>
            <a:ext cx="12382500" cy="6877049"/>
          </a:xfrm>
          <a:prstGeom prst="rect">
            <a:avLst/>
          </a:prstGeom>
        </p:spPr>
      </p:pic>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a:t>AALBORG UNIVERSITY</a:t>
            </a:r>
            <a:br>
              <a:rPr lang="en-US" dirty="0"/>
            </a:br>
            <a:r>
              <a:rPr lang="en-US" dirty="0"/>
              <a:t>HEADLINE</a:t>
            </a:r>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algn="ctr">
              <a:defRPr sz="1800" spc="300" baseline="0"/>
            </a:lvl1pPr>
          </a:lstStyle>
          <a:p>
            <a:pPr lvl="0"/>
            <a:r>
              <a:rPr lang="da-DK" dirty="0"/>
              <a:t>BY NAVN NAVNESEN</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3555492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2441575" y="2676493"/>
            <a:ext cx="7341129" cy="1036319"/>
          </a:xfrm>
          <a:solidFill>
            <a:schemeClr val="bg1"/>
          </a:solidFill>
        </p:spPr>
        <p:txBody>
          <a:bodyPr tIns="108000"/>
          <a:lstStyle>
            <a:lvl1pPr algn="ctr">
              <a:defRPr sz="2800" baseline="0">
                <a:solidFill>
                  <a:schemeClr val="tx1"/>
                </a:solidFill>
              </a:defRPr>
            </a:lvl1pPr>
          </a:lstStyle>
          <a:p>
            <a:r>
              <a:rPr lang="en-US" dirty="0"/>
              <a:t>BREAK</a:t>
            </a:r>
            <a:br>
              <a:rPr lang="en-US" dirty="0"/>
            </a:br>
            <a:r>
              <a:rPr lang="en-US" dirty="0"/>
              <a:t>HEADLINE</a:t>
            </a:r>
          </a:p>
        </p:txBody>
      </p:sp>
      <p:grpSp>
        <p:nvGrpSpPr>
          <p:cNvPr id="10" name="Gruppe 9"/>
          <p:cNvGrpSpPr/>
          <p:nvPr userDrawn="1"/>
        </p:nvGrpSpPr>
        <p:grpSpPr>
          <a:xfrm>
            <a:off x="5466450" y="6027162"/>
            <a:ext cx="1272706" cy="669100"/>
            <a:chOff x="5387975" y="5659438"/>
            <a:chExt cx="1573213" cy="827087"/>
          </a:xfrm>
        </p:grpSpPr>
        <p:grpSp>
          <p:nvGrpSpPr>
            <p:cNvPr id="11" name="Gruppe 10"/>
            <p:cNvGrpSpPr/>
            <p:nvPr userDrawn="1"/>
          </p:nvGrpSpPr>
          <p:grpSpPr>
            <a:xfrm>
              <a:off x="5387975" y="6407150"/>
              <a:ext cx="1573213" cy="79375"/>
              <a:chOff x="5387975" y="6407150"/>
              <a:chExt cx="1573213" cy="79375"/>
            </a:xfrm>
          </p:grpSpPr>
          <p:sp>
            <p:nvSpPr>
              <p:cNvPr id="16"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7"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8"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9"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0"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1"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2"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3"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4"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5"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6"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7"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8"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29"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12" name="Gruppe 11"/>
            <p:cNvGrpSpPr/>
            <p:nvPr userDrawn="1"/>
          </p:nvGrpSpPr>
          <p:grpSpPr>
            <a:xfrm>
              <a:off x="5880100" y="5659438"/>
              <a:ext cx="511175" cy="544512"/>
              <a:chOff x="5880100" y="5659438"/>
              <a:chExt cx="511175" cy="544512"/>
            </a:xfrm>
            <a:solidFill>
              <a:schemeClr val="tx1"/>
            </a:solidFill>
          </p:grpSpPr>
          <p:sp>
            <p:nvSpPr>
              <p:cNvPr id="1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1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Tree>
    <p:extLst>
      <p:ext uri="{BB962C8B-B14F-4D97-AF65-F5344CB8AC3E}">
        <p14:creationId xmlns:p14="http://schemas.microsoft.com/office/powerpoint/2010/main" val="2777191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
        <p:nvSpPr>
          <p:cNvPr id="3" name="Title 4"/>
          <p:cNvSpPr>
            <a:spLocks noGrp="1"/>
          </p:cNvSpPr>
          <p:nvPr>
            <p:ph type="title" hasCustomPrompt="1"/>
          </p:nvPr>
        </p:nvSpPr>
        <p:spPr>
          <a:xfrm>
            <a:off x="587374" y="370290"/>
            <a:ext cx="5108575" cy="1474385"/>
          </a:xfrm>
        </p:spPr>
        <p:txBody>
          <a:bodyPr/>
          <a:lstStyle>
            <a:lvl1pPr>
              <a:defRPr sz="3600"/>
            </a:lvl1pPr>
          </a:lstStyle>
          <a:p>
            <a:r>
              <a:rPr lang="en-US" dirty="0"/>
              <a:t>CLICK TO EDIT TITLE</a:t>
            </a:r>
          </a:p>
        </p:txBody>
      </p:sp>
    </p:spTree>
    <p:extLst>
      <p:ext uri="{BB962C8B-B14F-4D97-AF65-F5344CB8AC3E}">
        <p14:creationId xmlns:p14="http://schemas.microsoft.com/office/powerpoint/2010/main" val="3587974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grpSp>
        <p:nvGrpSpPr>
          <p:cNvPr id="30" name="Gruppe 29"/>
          <p:cNvGrpSpPr/>
          <p:nvPr userDrawn="1"/>
        </p:nvGrpSpPr>
        <p:grpSpPr>
          <a:xfrm>
            <a:off x="0" y="657225"/>
            <a:ext cx="405154" cy="1182460"/>
            <a:chOff x="320675" y="2816225"/>
            <a:chExt cx="350838" cy="1023938"/>
          </a:xfrm>
          <a:solidFill>
            <a:schemeClr val="tx1"/>
          </a:solidFill>
        </p:grpSpPr>
        <p:sp>
          <p:nvSpPr>
            <p:cNvPr id="31"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2"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3"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4"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
        <p:nvSpPr>
          <p:cNvPr id="26" name="Title 4"/>
          <p:cNvSpPr>
            <a:spLocks noGrp="1"/>
          </p:cNvSpPr>
          <p:nvPr>
            <p:ph type="title" hasCustomPrompt="1"/>
          </p:nvPr>
        </p:nvSpPr>
        <p:spPr>
          <a:xfrm>
            <a:off x="587375" y="370764"/>
            <a:ext cx="4516438" cy="1473911"/>
          </a:xfrm>
        </p:spPr>
        <p:txBody>
          <a:bodyPr/>
          <a:lstStyle>
            <a:lvl1pPr>
              <a:defRPr sz="3600"/>
            </a:lvl1pPr>
          </a:lstStyle>
          <a:p>
            <a:r>
              <a:rPr lang="en-US" dirty="0"/>
              <a:t>CLICK TO EDIT TITLE</a:t>
            </a:r>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29" name="Pladsholder til tekst 10"/>
          <p:cNvSpPr>
            <a:spLocks noGrp="1"/>
          </p:cNvSpPr>
          <p:nvPr>
            <p:ph type="body" sz="quarter" idx="12" hasCustomPrompt="1"/>
          </p:nvPr>
        </p:nvSpPr>
        <p:spPr>
          <a:xfrm>
            <a:off x="587375" y="2065337"/>
            <a:ext cx="4516438" cy="3243263"/>
          </a:xfrm>
        </p:spPr>
        <p:txBody>
          <a:bodyPr/>
          <a:lstStyle>
            <a:lvl1pPr marL="285750" indent="-285750">
              <a:buFontTx/>
              <a:buBlip>
                <a:blip r:embed="rId3"/>
              </a:buBlip>
              <a:defRPr/>
            </a:lvl1pPr>
          </a:lstStyle>
          <a:p>
            <a:pPr lvl="0"/>
            <a:r>
              <a:rPr lang="da-DK" dirty="0" err="1"/>
              <a:t>Insert</a:t>
            </a:r>
            <a:r>
              <a:rPr lang="da-DK" dirty="0"/>
              <a:t> </a:t>
            </a:r>
            <a:r>
              <a:rPr lang="da-DK" dirty="0" err="1"/>
              <a:t>bullets</a:t>
            </a:r>
            <a:endParaRPr lang="da-DK" dirty="0"/>
          </a:p>
        </p:txBody>
      </p:sp>
    </p:spTree>
    <p:extLst>
      <p:ext uri="{BB962C8B-B14F-4D97-AF65-F5344CB8AC3E}">
        <p14:creationId xmlns:p14="http://schemas.microsoft.com/office/powerpoint/2010/main" val="2900128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587374" y="367628"/>
            <a:ext cx="4886993" cy="1621619"/>
          </a:xfrm>
        </p:spPr>
        <p:txBody>
          <a:bodyPr/>
          <a:lstStyle>
            <a:lvl1pPr>
              <a:defRPr sz="3600"/>
            </a:lvl1pPr>
          </a:lstStyle>
          <a:p>
            <a:r>
              <a:rPr lang="en-US" dirty="0"/>
              <a:t>CLICK TO EDIT TITLE</a:t>
            </a:r>
          </a:p>
        </p:txBody>
      </p:sp>
      <p:sp>
        <p:nvSpPr>
          <p:cNvPr id="11" name="Pladsholder til diagram 10"/>
          <p:cNvSpPr>
            <a:spLocks noGrp="1"/>
          </p:cNvSpPr>
          <p:nvPr>
            <p:ph type="chart" sz="quarter" idx="12"/>
          </p:nvPr>
        </p:nvSpPr>
        <p:spPr>
          <a:xfrm>
            <a:off x="6096000" y="2262579"/>
            <a:ext cx="5524500" cy="3572737"/>
          </a:xfrm>
        </p:spPr>
        <p:txBody>
          <a:bodyPr/>
          <a:lstStyle/>
          <a:p>
            <a:endParaRPr lang="da-DK"/>
          </a:p>
        </p:txBody>
      </p:sp>
      <p:sp>
        <p:nvSpPr>
          <p:cNvPr id="13" name="Pladsholder til tekst 12"/>
          <p:cNvSpPr>
            <a:spLocks noGrp="1"/>
          </p:cNvSpPr>
          <p:nvPr>
            <p:ph type="body" sz="quarter" idx="13" hasCustomPrompt="1"/>
          </p:nvPr>
        </p:nvSpPr>
        <p:spPr>
          <a:xfrm>
            <a:off x="587375" y="2262579"/>
            <a:ext cx="4886992" cy="3572737"/>
          </a:xfrm>
        </p:spPr>
        <p:txBody>
          <a:bodyPr>
            <a:normAutofit/>
          </a:bodyPr>
          <a:lstStyle>
            <a:lvl2pPr marL="285750" indent="-285750">
              <a:buFontTx/>
              <a:buBlip>
                <a:blip r:embed="rId2"/>
              </a:buBlip>
              <a:defRPr sz="1600" baseline="0"/>
            </a:lvl2pPr>
          </a:lstStyle>
          <a:p>
            <a:pPr lvl="1"/>
            <a:r>
              <a:rPr lang="da-DK" dirty="0" err="1"/>
              <a:t>Insert</a:t>
            </a:r>
            <a:r>
              <a:rPr lang="da-DK" dirty="0"/>
              <a:t> </a:t>
            </a:r>
            <a:r>
              <a:rPr lang="da-DK" dirty="0" err="1"/>
              <a:t>bullets</a:t>
            </a:r>
            <a:endParaRPr lang="da-DK" dirty="0"/>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Tree>
    <p:extLst>
      <p:ext uri="{BB962C8B-B14F-4D97-AF65-F5344CB8AC3E}">
        <p14:creationId xmlns:p14="http://schemas.microsoft.com/office/powerpoint/2010/main" val="2092144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Title 4"/>
          <p:cNvSpPr>
            <a:spLocks noGrp="1"/>
          </p:cNvSpPr>
          <p:nvPr>
            <p:ph type="title" hasCustomPrompt="1"/>
          </p:nvPr>
        </p:nvSpPr>
        <p:spPr>
          <a:xfrm>
            <a:off x="587374" y="359273"/>
            <a:ext cx="4490445" cy="1621619"/>
          </a:xfrm>
        </p:spPr>
        <p:txBody>
          <a:bodyPr/>
          <a:lstStyle>
            <a:lvl1pPr>
              <a:defRPr sz="3600"/>
            </a:lvl1pPr>
          </a:lstStyle>
          <a:p>
            <a:r>
              <a:rPr lang="en-US" dirty="0"/>
              <a:t>CLICK TO EDIT TITLE</a:t>
            </a:r>
          </a:p>
        </p:txBody>
      </p:sp>
      <p:sp>
        <p:nvSpPr>
          <p:cNvPr id="4" name="Pladsholder til tekst 3"/>
          <p:cNvSpPr>
            <a:spLocks noGrp="1"/>
          </p:cNvSpPr>
          <p:nvPr>
            <p:ph type="body" sz="quarter" idx="12" hasCustomPrompt="1"/>
          </p:nvPr>
        </p:nvSpPr>
        <p:spPr>
          <a:xfrm>
            <a:off x="587375" y="2143359"/>
            <a:ext cx="4490445" cy="3752115"/>
          </a:xfrm>
        </p:spPr>
        <p:txBody>
          <a:bodyPr/>
          <a:lstStyle>
            <a:lvl1pPr marL="285750" indent="-285750">
              <a:lnSpc>
                <a:spcPct val="100000"/>
              </a:lnSpc>
              <a:spcBef>
                <a:spcPts val="600"/>
              </a:spcBef>
              <a:buFontTx/>
              <a:buBlip>
                <a:blip r:embed="rId2"/>
              </a:buBlip>
              <a:defRPr sz="1600" baseline="0"/>
            </a:lvl1pPr>
          </a:lstStyle>
          <a:p>
            <a:pPr lvl="0"/>
            <a:r>
              <a:rPr lang="da-DK" dirty="0" err="1"/>
              <a:t>Insert</a:t>
            </a:r>
            <a:r>
              <a:rPr lang="da-DK" dirty="0"/>
              <a:t> </a:t>
            </a:r>
            <a:r>
              <a:rPr lang="da-DK" dirty="0" err="1"/>
              <a:t>bullets</a:t>
            </a:r>
            <a:endParaRPr lang="da-DK" dirty="0"/>
          </a:p>
          <a:p>
            <a:pPr lvl="0"/>
            <a:endParaRPr lang="da-DK" dirty="0"/>
          </a:p>
          <a:p>
            <a:pPr lvl="0"/>
            <a:endParaRPr lang="da-DK" dirty="0"/>
          </a:p>
        </p:txBody>
      </p:sp>
    </p:spTree>
    <p:extLst>
      <p:ext uri="{BB962C8B-B14F-4D97-AF65-F5344CB8AC3E}">
        <p14:creationId xmlns:p14="http://schemas.microsoft.com/office/powerpoint/2010/main" val="2711427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6" name="Title 4"/>
          <p:cNvSpPr>
            <a:spLocks noGrp="1"/>
          </p:cNvSpPr>
          <p:nvPr>
            <p:ph type="title" hasCustomPrompt="1"/>
          </p:nvPr>
        </p:nvSpPr>
        <p:spPr>
          <a:xfrm>
            <a:off x="587374" y="373446"/>
            <a:ext cx="4683125" cy="1471230"/>
          </a:xfrm>
        </p:spPr>
        <p:txBody>
          <a:bodyPr/>
          <a:lstStyle>
            <a:lvl1pPr>
              <a:defRPr sz="3600">
                <a:solidFill>
                  <a:schemeClr val="bg1"/>
                </a:solidFill>
              </a:defRPr>
            </a:lvl1pPr>
          </a:lstStyle>
          <a:p>
            <a:r>
              <a:rPr lang="en-US" dirty="0"/>
              <a:t>CLICK TO EDIT TITLE</a:t>
            </a:r>
          </a:p>
        </p:txBody>
      </p:sp>
      <p:grpSp>
        <p:nvGrpSpPr>
          <p:cNvPr id="31" name="Gruppe 30"/>
          <p:cNvGrpSpPr/>
          <p:nvPr userDrawn="1"/>
        </p:nvGrpSpPr>
        <p:grpSpPr>
          <a:xfrm>
            <a:off x="5466450" y="6027162"/>
            <a:ext cx="1272706" cy="669100"/>
            <a:chOff x="5387975" y="5659438"/>
            <a:chExt cx="1573213" cy="827087"/>
          </a:xfrm>
          <a:solidFill>
            <a:schemeClr val="bg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Tree>
    <p:extLst>
      <p:ext uri="{BB962C8B-B14F-4D97-AF65-F5344CB8AC3E}">
        <p14:creationId xmlns:p14="http://schemas.microsoft.com/office/powerpoint/2010/main" val="2937567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p:txBody>
          <a:bodyPr/>
          <a:lstStyle/>
          <a:p>
            <a:fld id="{D8D877B3-D348-4611-9BDB-C5374591D951}" type="slidenum">
              <a:rPr lang="en-US" smtClean="0"/>
              <a:pPr/>
              <a:t>‹nr.›</a:t>
            </a:fld>
            <a:endParaRPr lang="en-US" dirty="0"/>
          </a:p>
        </p:txBody>
      </p:sp>
      <p:sp>
        <p:nvSpPr>
          <p:cNvPr id="6" name="Title 4"/>
          <p:cNvSpPr>
            <a:spLocks noGrp="1"/>
          </p:cNvSpPr>
          <p:nvPr>
            <p:ph type="title" hasCustomPrompt="1"/>
          </p:nvPr>
        </p:nvSpPr>
        <p:spPr>
          <a:xfrm>
            <a:off x="587375" y="373446"/>
            <a:ext cx="4454526" cy="1471230"/>
          </a:xfrm>
        </p:spPr>
        <p:txBody>
          <a:bodyPr/>
          <a:lstStyle>
            <a:lvl1pPr>
              <a:defRPr sz="3600">
                <a:solidFill>
                  <a:schemeClr val="bg1"/>
                </a:solidFill>
              </a:defRPr>
            </a:lvl1pPr>
          </a:lstStyle>
          <a:p>
            <a:r>
              <a:rPr lang="en-US" dirty="0"/>
              <a:t>CLICK TO EDIT TITLE</a:t>
            </a:r>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583406" y="2101809"/>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dirty="0" err="1"/>
              <a:t>Insert</a:t>
            </a:r>
            <a:r>
              <a:rPr lang="da-DK" dirty="0"/>
              <a:t> </a:t>
            </a:r>
            <a:r>
              <a:rPr lang="da-DK" dirty="0" err="1"/>
              <a:t>text</a:t>
            </a:r>
            <a:r>
              <a:rPr lang="da-DK" dirty="0"/>
              <a:t> </a:t>
            </a:r>
            <a:r>
              <a:rPr lang="da-DK" dirty="0" err="1"/>
              <a:t>here</a:t>
            </a:r>
            <a:endParaRPr lang="da-DK" dirty="0"/>
          </a:p>
        </p:txBody>
      </p:sp>
      <p:grpSp>
        <p:nvGrpSpPr>
          <p:cNvPr id="2" name="Gruppe 1"/>
          <p:cNvGrpSpPr/>
          <p:nvPr userDrawn="1"/>
        </p:nvGrpSpPr>
        <p:grpSpPr>
          <a:xfrm>
            <a:off x="-3502" y="657225"/>
            <a:ext cx="405154" cy="1182460"/>
            <a:chOff x="-3502" y="657225"/>
            <a:chExt cx="405154" cy="1182460"/>
          </a:xfrm>
          <a:solidFill>
            <a:schemeClr val="bg1"/>
          </a:solidFill>
        </p:grpSpPr>
        <p:sp>
          <p:nvSpPr>
            <p:cNvPr id="56" name="Freeform 53"/>
            <p:cNvSpPr>
              <a:spLocks/>
            </p:cNvSpPr>
            <p:nvPr userDrawn="1"/>
          </p:nvSpPr>
          <p:spPr bwMode="auto">
            <a:xfrm>
              <a:off x="328321" y="1768187"/>
              <a:ext cx="73331" cy="71498"/>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7" name="Freeform 54"/>
            <p:cNvSpPr>
              <a:spLocks/>
            </p:cNvSpPr>
            <p:nvPr userDrawn="1"/>
          </p:nvSpPr>
          <p:spPr bwMode="auto">
            <a:xfrm>
              <a:off x="236657" y="1685690"/>
              <a:ext cx="164995" cy="153995"/>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8" name="Freeform 55"/>
            <p:cNvSpPr>
              <a:spLocks/>
            </p:cNvSpPr>
            <p:nvPr userDrawn="1"/>
          </p:nvSpPr>
          <p:spPr bwMode="auto">
            <a:xfrm>
              <a:off x="124827" y="1605026"/>
              <a:ext cx="276825" cy="234659"/>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59" name="Freeform 56"/>
            <p:cNvSpPr>
              <a:spLocks/>
            </p:cNvSpPr>
            <p:nvPr userDrawn="1"/>
          </p:nvSpPr>
          <p:spPr bwMode="auto">
            <a:xfrm>
              <a:off x="-3502" y="1526195"/>
              <a:ext cx="405154" cy="302490"/>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0" name="Freeform 57"/>
            <p:cNvSpPr>
              <a:spLocks/>
            </p:cNvSpPr>
            <p:nvPr userDrawn="1"/>
          </p:nvSpPr>
          <p:spPr bwMode="auto">
            <a:xfrm>
              <a:off x="-3502" y="1454698"/>
              <a:ext cx="405154" cy="287824"/>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1" name="Freeform 58"/>
            <p:cNvSpPr>
              <a:spLocks/>
            </p:cNvSpPr>
            <p:nvPr userDrawn="1"/>
          </p:nvSpPr>
          <p:spPr bwMode="auto">
            <a:xfrm>
              <a:off x="-3502" y="1379534"/>
              <a:ext cx="405154" cy="278657"/>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2" name="Freeform 59"/>
            <p:cNvSpPr>
              <a:spLocks/>
            </p:cNvSpPr>
            <p:nvPr userDrawn="1"/>
          </p:nvSpPr>
          <p:spPr bwMode="auto">
            <a:xfrm>
              <a:off x="-3502" y="1311703"/>
              <a:ext cx="405154" cy="263991"/>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3" name="Freeform 60"/>
            <p:cNvSpPr>
              <a:spLocks/>
            </p:cNvSpPr>
            <p:nvPr userDrawn="1"/>
          </p:nvSpPr>
          <p:spPr bwMode="auto">
            <a:xfrm>
              <a:off x="-3502" y="1243872"/>
              <a:ext cx="405154" cy="252991"/>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4" name="Freeform 61"/>
            <p:cNvSpPr>
              <a:spLocks/>
            </p:cNvSpPr>
            <p:nvPr userDrawn="1"/>
          </p:nvSpPr>
          <p:spPr bwMode="auto">
            <a:xfrm>
              <a:off x="-3502" y="1174207"/>
              <a:ext cx="405154" cy="245658"/>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5" name="Freeform 62"/>
            <p:cNvSpPr>
              <a:spLocks/>
            </p:cNvSpPr>
            <p:nvPr userDrawn="1"/>
          </p:nvSpPr>
          <p:spPr bwMode="auto">
            <a:xfrm>
              <a:off x="-3502" y="1110043"/>
              <a:ext cx="405154" cy="230992"/>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6" name="Freeform 63"/>
            <p:cNvSpPr>
              <a:spLocks/>
            </p:cNvSpPr>
            <p:nvPr userDrawn="1"/>
          </p:nvSpPr>
          <p:spPr bwMode="auto">
            <a:xfrm>
              <a:off x="-3502" y="1049545"/>
              <a:ext cx="405154" cy="219992"/>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7" name="Freeform 64"/>
            <p:cNvSpPr>
              <a:spLocks/>
            </p:cNvSpPr>
            <p:nvPr userDrawn="1"/>
          </p:nvSpPr>
          <p:spPr bwMode="auto">
            <a:xfrm>
              <a:off x="-3502" y="989048"/>
              <a:ext cx="405154" cy="205326"/>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8" name="Freeform 65"/>
            <p:cNvSpPr>
              <a:spLocks/>
            </p:cNvSpPr>
            <p:nvPr userDrawn="1"/>
          </p:nvSpPr>
          <p:spPr bwMode="auto">
            <a:xfrm>
              <a:off x="-3502" y="934049"/>
              <a:ext cx="405154" cy="188827"/>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69" name="Freeform 66"/>
            <p:cNvSpPr>
              <a:spLocks/>
            </p:cNvSpPr>
            <p:nvPr userDrawn="1"/>
          </p:nvSpPr>
          <p:spPr bwMode="auto">
            <a:xfrm>
              <a:off x="-3502" y="873551"/>
              <a:ext cx="405154" cy="175994"/>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0" name="Freeform 67"/>
            <p:cNvSpPr>
              <a:spLocks/>
            </p:cNvSpPr>
            <p:nvPr userDrawn="1"/>
          </p:nvSpPr>
          <p:spPr bwMode="auto">
            <a:xfrm>
              <a:off x="-3502" y="820387"/>
              <a:ext cx="405154" cy="161328"/>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1" name="Freeform 68"/>
            <p:cNvSpPr>
              <a:spLocks/>
            </p:cNvSpPr>
            <p:nvPr userDrawn="1"/>
          </p:nvSpPr>
          <p:spPr bwMode="auto">
            <a:xfrm>
              <a:off x="-3502" y="767221"/>
              <a:ext cx="405154" cy="146662"/>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2" name="Freeform 69"/>
            <p:cNvSpPr>
              <a:spLocks/>
            </p:cNvSpPr>
            <p:nvPr userDrawn="1"/>
          </p:nvSpPr>
          <p:spPr bwMode="auto">
            <a:xfrm>
              <a:off x="-3502" y="714057"/>
              <a:ext cx="405154" cy="131995"/>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3" name="Freeform 70"/>
            <p:cNvSpPr>
              <a:spLocks/>
            </p:cNvSpPr>
            <p:nvPr userDrawn="1"/>
          </p:nvSpPr>
          <p:spPr bwMode="auto">
            <a:xfrm>
              <a:off x="-3502" y="660892"/>
              <a:ext cx="405154" cy="124662"/>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sp>
          <p:nvSpPr>
            <p:cNvPr id="74" name="Freeform 71"/>
            <p:cNvSpPr>
              <a:spLocks/>
            </p:cNvSpPr>
            <p:nvPr userDrawn="1"/>
          </p:nvSpPr>
          <p:spPr bwMode="auto">
            <a:xfrm>
              <a:off x="-3502" y="657225"/>
              <a:ext cx="328157" cy="64165"/>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solidFill>
                  <a:schemeClr val="bg1"/>
                </a:solidFill>
              </a:endParaRPr>
            </a:p>
          </p:txBody>
        </p:sp>
      </p:gr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Tree>
    <p:extLst>
      <p:ext uri="{BB962C8B-B14F-4D97-AF65-F5344CB8AC3E}">
        <p14:creationId xmlns:p14="http://schemas.microsoft.com/office/powerpoint/2010/main" val="52000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7375" y="458583"/>
            <a:ext cx="9753600" cy="1386092"/>
          </a:xfrm>
          <a:prstGeom prst="rect">
            <a:avLst/>
          </a:prstGeom>
          <a:effectLst/>
        </p:spPr>
        <p:txBody>
          <a:bodyPr vert="horz" lIns="0" tIns="192024" rIns="0" bIns="0" rtlCol="0" anchor="t" anchorCtr="0">
            <a:noAutofit/>
          </a:bodyPr>
          <a:lstStyle/>
          <a:p>
            <a:r>
              <a:rPr lang="en-US" dirty="0"/>
              <a:t>YOUR TITLE HERE</a:t>
            </a:r>
          </a:p>
        </p:txBody>
      </p:sp>
      <p:sp>
        <p:nvSpPr>
          <p:cNvPr id="6" name="Номер слайда 21"/>
          <p:cNvSpPr>
            <a:spLocks noGrp="1"/>
          </p:cNvSpPr>
          <p:nvPr>
            <p:ph type="sldNum" sz="quarter" idx="4"/>
          </p:nvPr>
        </p:nvSpPr>
        <p:spPr>
          <a:xfrm>
            <a:off x="11339887" y="593223"/>
            <a:ext cx="571468" cy="227164"/>
          </a:xfrm>
          <a:prstGeom prst="rect">
            <a:avLst/>
          </a:prstGeom>
          <a:noFill/>
        </p:spPr>
        <p:txBody>
          <a:bodyPr vert="horz" lIns="0" tIns="0" rIns="0" bIns="0" rtlCol="0" anchor="ctr"/>
          <a:lstStyle>
            <a:lvl1pPr algn="r">
              <a:defRPr sz="1000" b="1" i="0">
                <a:solidFill>
                  <a:schemeClr val="tx1">
                    <a:alpha val="70000"/>
                  </a:schemeClr>
                </a:solidFill>
                <a:latin typeface="+mn-lt"/>
                <a:ea typeface="Montserrat Medium" charset="0"/>
                <a:cs typeface="Montserrat Medium" charset="0"/>
              </a:defRPr>
            </a:lvl1pPr>
          </a:lstStyle>
          <a:p>
            <a:fld id="{D8D877B3-D348-4611-9BDB-C5374591D951}" type="slidenum">
              <a:rPr lang="en-US" smtClean="0"/>
              <a:pPr/>
              <a:t>‹nr.›</a:t>
            </a:fld>
            <a:endParaRPr lang="en-US" dirty="0"/>
          </a:p>
        </p:txBody>
      </p:sp>
      <p:sp>
        <p:nvSpPr>
          <p:cNvPr id="11" name="Text Placeholder 10"/>
          <p:cNvSpPr>
            <a:spLocks noGrp="1"/>
          </p:cNvSpPr>
          <p:nvPr>
            <p:ph type="body" idx="1"/>
          </p:nvPr>
        </p:nvSpPr>
        <p:spPr>
          <a:xfrm>
            <a:off x="589650" y="2032831"/>
            <a:ext cx="9753600" cy="3110442"/>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4"/>
            <a:r>
              <a:rPr lang="en-US" dirty="0"/>
              <a:t>Fourth level</a:t>
            </a:r>
          </a:p>
        </p:txBody>
      </p:sp>
      <p:grpSp>
        <p:nvGrpSpPr>
          <p:cNvPr id="58" name="Gruppe 57"/>
          <p:cNvGrpSpPr/>
          <p:nvPr userDrawn="1"/>
        </p:nvGrpSpPr>
        <p:grpSpPr>
          <a:xfrm>
            <a:off x="5466450" y="6027162"/>
            <a:ext cx="1272706" cy="669100"/>
            <a:chOff x="5387975" y="5659438"/>
            <a:chExt cx="1573213" cy="827087"/>
          </a:xfrm>
        </p:grpSpPr>
        <p:grpSp>
          <p:nvGrpSpPr>
            <p:cNvPr id="56" name="Gruppe 55"/>
            <p:cNvGrpSpPr/>
            <p:nvPr userDrawn="1"/>
          </p:nvGrpSpPr>
          <p:grpSpPr>
            <a:xfrm>
              <a:off x="5387975" y="6407150"/>
              <a:ext cx="1573213" cy="79375"/>
              <a:chOff x="5387975" y="6407150"/>
              <a:chExt cx="1573213" cy="79375"/>
            </a:xfrm>
          </p:grpSpPr>
          <p:sp>
            <p:nvSpPr>
              <p:cNvPr id="35"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7"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solidFill>
                <a:srgbClr val="211A5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57" name="Gruppe 56"/>
            <p:cNvGrpSpPr/>
            <p:nvPr userDrawn="1"/>
          </p:nvGrpSpPr>
          <p:grpSpPr>
            <a:xfrm>
              <a:off x="5880100" y="5659438"/>
              <a:ext cx="511175" cy="544512"/>
              <a:chOff x="5880100" y="5659438"/>
              <a:chExt cx="511175" cy="544512"/>
            </a:xfrm>
            <a:solidFill>
              <a:schemeClr val="tx1"/>
            </a:solidFill>
          </p:grpSpPr>
          <p:sp>
            <p:nvSpPr>
              <p:cNvPr id="53"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5"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grpSp>
        <p:nvGrpSpPr>
          <p:cNvPr id="81" name="Gruppe 80"/>
          <p:cNvGrpSpPr/>
          <p:nvPr userDrawn="1"/>
        </p:nvGrpSpPr>
        <p:grpSpPr>
          <a:xfrm>
            <a:off x="-3502" y="657225"/>
            <a:ext cx="405154" cy="1182460"/>
            <a:chOff x="320675" y="2816225"/>
            <a:chExt cx="350838" cy="1023938"/>
          </a:xfrm>
          <a:solidFill>
            <a:schemeClr val="tx1"/>
          </a:solidFill>
        </p:grpSpPr>
        <p:sp>
          <p:nvSpPr>
            <p:cNvPr id="62" name="Freeform 53"/>
            <p:cNvSpPr>
              <a:spLocks/>
            </p:cNvSpPr>
            <p:nvPr userDrawn="1"/>
          </p:nvSpPr>
          <p:spPr bwMode="auto">
            <a:xfrm>
              <a:off x="608013" y="3778250"/>
              <a:ext cx="63500" cy="61913"/>
            </a:xfrm>
            <a:custGeom>
              <a:avLst/>
              <a:gdLst>
                <a:gd name="T0" fmla="*/ 19 w 19"/>
                <a:gd name="T1" fmla="*/ 0 h 19"/>
                <a:gd name="T2" fmla="*/ 19 w 19"/>
                <a:gd name="T3" fmla="*/ 4 h 19"/>
                <a:gd name="T4" fmla="*/ 3 w 19"/>
                <a:gd name="T5" fmla="*/ 19 h 19"/>
                <a:gd name="T6" fmla="*/ 0 w 19"/>
                <a:gd name="T7" fmla="*/ 19 h 19"/>
                <a:gd name="T8" fmla="*/ 19 w 19"/>
                <a:gd name="T9" fmla="*/ 0 h 19"/>
              </a:gdLst>
              <a:ahLst/>
              <a:cxnLst>
                <a:cxn ang="0">
                  <a:pos x="T0" y="T1"/>
                </a:cxn>
                <a:cxn ang="0">
                  <a:pos x="T2" y="T3"/>
                </a:cxn>
                <a:cxn ang="0">
                  <a:pos x="T4" y="T5"/>
                </a:cxn>
                <a:cxn ang="0">
                  <a:pos x="T6" y="T7"/>
                </a:cxn>
                <a:cxn ang="0">
                  <a:pos x="T8" y="T9"/>
                </a:cxn>
              </a:cxnLst>
              <a:rect l="0" t="0" r="r" b="b"/>
              <a:pathLst>
                <a:path w="19" h="19">
                  <a:moveTo>
                    <a:pt x="19" y="0"/>
                  </a:moveTo>
                  <a:cubicBezTo>
                    <a:pt x="19" y="4"/>
                    <a:pt x="19" y="4"/>
                    <a:pt x="19" y="4"/>
                  </a:cubicBezTo>
                  <a:cubicBezTo>
                    <a:pt x="14" y="9"/>
                    <a:pt x="8" y="14"/>
                    <a:pt x="3" y="19"/>
                  </a:cubicBezTo>
                  <a:cubicBezTo>
                    <a:pt x="0" y="19"/>
                    <a:pt x="0" y="19"/>
                    <a:pt x="0" y="19"/>
                  </a:cubicBezTo>
                  <a:cubicBezTo>
                    <a:pt x="6" y="13"/>
                    <a:pt x="13" y="7"/>
                    <a:pt x="19"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3" name="Freeform 54"/>
            <p:cNvSpPr>
              <a:spLocks/>
            </p:cNvSpPr>
            <p:nvPr userDrawn="1"/>
          </p:nvSpPr>
          <p:spPr bwMode="auto">
            <a:xfrm>
              <a:off x="528638" y="3706813"/>
              <a:ext cx="142875" cy="133350"/>
            </a:xfrm>
            <a:custGeom>
              <a:avLst/>
              <a:gdLst>
                <a:gd name="T0" fmla="*/ 43 w 43"/>
                <a:gd name="T1" fmla="*/ 0 h 41"/>
                <a:gd name="T2" fmla="*/ 43 w 43"/>
                <a:gd name="T3" fmla="*/ 4 h 41"/>
                <a:gd name="T4" fmla="*/ 7 w 43"/>
                <a:gd name="T5" fmla="*/ 38 h 41"/>
                <a:gd name="T6" fmla="*/ 3 w 43"/>
                <a:gd name="T7" fmla="*/ 41 h 41"/>
                <a:gd name="T8" fmla="*/ 0 w 43"/>
                <a:gd name="T9" fmla="*/ 41 h 41"/>
                <a:gd name="T10" fmla="*/ 42 w 43"/>
                <a:gd name="T11" fmla="*/ 1 h 41"/>
                <a:gd name="T12" fmla="*/ 43 w 43"/>
                <a:gd name="T13" fmla="*/ 0 h 41"/>
              </a:gdLst>
              <a:ahLst/>
              <a:cxnLst>
                <a:cxn ang="0">
                  <a:pos x="T0" y="T1"/>
                </a:cxn>
                <a:cxn ang="0">
                  <a:pos x="T2" y="T3"/>
                </a:cxn>
                <a:cxn ang="0">
                  <a:pos x="T4" y="T5"/>
                </a:cxn>
                <a:cxn ang="0">
                  <a:pos x="T6" y="T7"/>
                </a:cxn>
                <a:cxn ang="0">
                  <a:pos x="T8" y="T9"/>
                </a:cxn>
                <a:cxn ang="0">
                  <a:pos x="T10" y="T11"/>
                </a:cxn>
                <a:cxn ang="0">
                  <a:pos x="T12" y="T13"/>
                </a:cxn>
              </a:cxnLst>
              <a:rect l="0" t="0" r="r" b="b"/>
              <a:pathLst>
                <a:path w="43" h="41">
                  <a:moveTo>
                    <a:pt x="43" y="0"/>
                  </a:moveTo>
                  <a:cubicBezTo>
                    <a:pt x="43" y="4"/>
                    <a:pt x="43" y="4"/>
                    <a:pt x="43" y="4"/>
                  </a:cubicBezTo>
                  <a:cubicBezTo>
                    <a:pt x="31" y="14"/>
                    <a:pt x="19" y="26"/>
                    <a:pt x="7" y="38"/>
                  </a:cubicBezTo>
                  <a:cubicBezTo>
                    <a:pt x="6" y="39"/>
                    <a:pt x="5" y="40"/>
                    <a:pt x="3" y="41"/>
                  </a:cubicBezTo>
                  <a:cubicBezTo>
                    <a:pt x="0" y="41"/>
                    <a:pt x="0" y="41"/>
                    <a:pt x="0" y="41"/>
                  </a:cubicBezTo>
                  <a:cubicBezTo>
                    <a:pt x="14" y="28"/>
                    <a:pt x="27" y="14"/>
                    <a:pt x="42" y="1"/>
                  </a:cubicBezTo>
                  <a:cubicBezTo>
                    <a:pt x="42" y="1"/>
                    <a:pt x="43" y="1"/>
                    <a:pt x="43"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4" name="Freeform 55"/>
            <p:cNvSpPr>
              <a:spLocks/>
            </p:cNvSpPr>
            <p:nvPr userDrawn="1"/>
          </p:nvSpPr>
          <p:spPr bwMode="auto">
            <a:xfrm>
              <a:off x="431800" y="3636963"/>
              <a:ext cx="239713" cy="203200"/>
            </a:xfrm>
            <a:custGeom>
              <a:avLst/>
              <a:gdLst>
                <a:gd name="T0" fmla="*/ 72 w 72"/>
                <a:gd name="T1" fmla="*/ 0 h 62"/>
                <a:gd name="T2" fmla="*/ 72 w 72"/>
                <a:gd name="T3" fmla="*/ 3 h 62"/>
                <a:gd name="T4" fmla="*/ 35 w 72"/>
                <a:gd name="T5" fmla="*/ 37 h 62"/>
                <a:gd name="T6" fmla="*/ 4 w 72"/>
                <a:gd name="T7" fmla="*/ 62 h 62"/>
                <a:gd name="T8" fmla="*/ 0 w 72"/>
                <a:gd name="T9" fmla="*/ 62 h 62"/>
                <a:gd name="T10" fmla="*/ 7 w 72"/>
                <a:gd name="T11" fmla="*/ 58 h 62"/>
                <a:gd name="T12" fmla="*/ 70 w 72"/>
                <a:gd name="T13" fmla="*/ 2 h 62"/>
                <a:gd name="T14" fmla="*/ 72 w 72"/>
                <a:gd name="T15" fmla="*/ 0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2" h="62">
                  <a:moveTo>
                    <a:pt x="72" y="0"/>
                  </a:moveTo>
                  <a:cubicBezTo>
                    <a:pt x="72" y="3"/>
                    <a:pt x="72" y="3"/>
                    <a:pt x="72" y="3"/>
                  </a:cubicBezTo>
                  <a:cubicBezTo>
                    <a:pt x="59" y="14"/>
                    <a:pt x="47" y="25"/>
                    <a:pt x="35" y="37"/>
                  </a:cubicBezTo>
                  <a:cubicBezTo>
                    <a:pt x="26" y="46"/>
                    <a:pt x="15" y="55"/>
                    <a:pt x="4" y="62"/>
                  </a:cubicBezTo>
                  <a:cubicBezTo>
                    <a:pt x="0" y="62"/>
                    <a:pt x="0" y="62"/>
                    <a:pt x="0" y="62"/>
                  </a:cubicBezTo>
                  <a:cubicBezTo>
                    <a:pt x="2" y="61"/>
                    <a:pt x="5" y="59"/>
                    <a:pt x="7" y="58"/>
                  </a:cubicBezTo>
                  <a:cubicBezTo>
                    <a:pt x="30" y="41"/>
                    <a:pt x="48" y="20"/>
                    <a:pt x="70" y="2"/>
                  </a:cubicBezTo>
                  <a:cubicBezTo>
                    <a:pt x="70" y="1"/>
                    <a:pt x="71" y="1"/>
                    <a:pt x="72"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5" name="Freeform 56"/>
            <p:cNvSpPr>
              <a:spLocks/>
            </p:cNvSpPr>
            <p:nvPr userDrawn="1"/>
          </p:nvSpPr>
          <p:spPr bwMode="auto">
            <a:xfrm>
              <a:off x="320675" y="3568700"/>
              <a:ext cx="350838" cy="261938"/>
            </a:xfrm>
            <a:custGeom>
              <a:avLst/>
              <a:gdLst>
                <a:gd name="T0" fmla="*/ 105 w 105"/>
                <a:gd name="T1" fmla="*/ 0 h 80"/>
                <a:gd name="T2" fmla="*/ 105 w 105"/>
                <a:gd name="T3" fmla="*/ 3 h 80"/>
                <a:gd name="T4" fmla="*/ 67 w 105"/>
                <a:gd name="T5" fmla="*/ 37 h 80"/>
                <a:gd name="T6" fmla="*/ 0 w 105"/>
                <a:gd name="T7" fmla="*/ 80 h 80"/>
                <a:gd name="T8" fmla="*/ 0 w 105"/>
                <a:gd name="T9" fmla="*/ 77 h 80"/>
                <a:gd name="T10" fmla="*/ 39 w 105"/>
                <a:gd name="T11" fmla="*/ 57 h 80"/>
                <a:gd name="T12" fmla="*/ 102 w 105"/>
                <a:gd name="T13" fmla="*/ 3 h 80"/>
                <a:gd name="T14" fmla="*/ 105 w 105"/>
                <a:gd name="T15" fmla="*/ 0 h 8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80">
                  <a:moveTo>
                    <a:pt x="105" y="0"/>
                  </a:moveTo>
                  <a:cubicBezTo>
                    <a:pt x="105" y="3"/>
                    <a:pt x="105" y="3"/>
                    <a:pt x="105" y="3"/>
                  </a:cubicBezTo>
                  <a:cubicBezTo>
                    <a:pt x="92" y="14"/>
                    <a:pt x="80" y="25"/>
                    <a:pt x="67" y="37"/>
                  </a:cubicBezTo>
                  <a:cubicBezTo>
                    <a:pt x="48" y="55"/>
                    <a:pt x="25" y="70"/>
                    <a:pt x="0" y="80"/>
                  </a:cubicBezTo>
                  <a:cubicBezTo>
                    <a:pt x="0" y="77"/>
                    <a:pt x="0" y="77"/>
                    <a:pt x="0" y="77"/>
                  </a:cubicBezTo>
                  <a:cubicBezTo>
                    <a:pt x="14" y="72"/>
                    <a:pt x="27" y="65"/>
                    <a:pt x="39" y="57"/>
                  </a:cubicBezTo>
                  <a:cubicBezTo>
                    <a:pt x="62" y="41"/>
                    <a:pt x="81" y="21"/>
                    <a:pt x="102"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6" name="Freeform 57"/>
            <p:cNvSpPr>
              <a:spLocks/>
            </p:cNvSpPr>
            <p:nvPr userDrawn="1"/>
          </p:nvSpPr>
          <p:spPr bwMode="auto">
            <a:xfrm>
              <a:off x="320675" y="3506788"/>
              <a:ext cx="350838" cy="249238"/>
            </a:xfrm>
            <a:custGeom>
              <a:avLst/>
              <a:gdLst>
                <a:gd name="T0" fmla="*/ 105 w 105"/>
                <a:gd name="T1" fmla="*/ 0 h 76"/>
                <a:gd name="T2" fmla="*/ 105 w 105"/>
                <a:gd name="T3" fmla="*/ 2 h 76"/>
                <a:gd name="T4" fmla="*/ 67 w 105"/>
                <a:gd name="T5" fmla="*/ 35 h 76"/>
                <a:gd name="T6" fmla="*/ 0 w 105"/>
                <a:gd name="T7" fmla="*/ 76 h 76"/>
                <a:gd name="T8" fmla="*/ 0 w 105"/>
                <a:gd name="T9" fmla="*/ 74 h 76"/>
                <a:gd name="T10" fmla="*/ 39 w 105"/>
                <a:gd name="T11" fmla="*/ 54 h 76"/>
                <a:gd name="T12" fmla="*/ 101 w 105"/>
                <a:gd name="T13" fmla="*/ 2 h 76"/>
                <a:gd name="T14" fmla="*/ 105 w 105"/>
                <a:gd name="T15" fmla="*/ 0 h 7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6">
                  <a:moveTo>
                    <a:pt x="105" y="0"/>
                  </a:moveTo>
                  <a:cubicBezTo>
                    <a:pt x="105" y="2"/>
                    <a:pt x="105" y="2"/>
                    <a:pt x="105" y="2"/>
                  </a:cubicBezTo>
                  <a:cubicBezTo>
                    <a:pt x="92" y="13"/>
                    <a:pt x="79" y="24"/>
                    <a:pt x="67" y="35"/>
                  </a:cubicBezTo>
                  <a:cubicBezTo>
                    <a:pt x="48" y="52"/>
                    <a:pt x="25" y="67"/>
                    <a:pt x="0" y="76"/>
                  </a:cubicBezTo>
                  <a:cubicBezTo>
                    <a:pt x="0" y="74"/>
                    <a:pt x="0" y="74"/>
                    <a:pt x="0" y="74"/>
                  </a:cubicBezTo>
                  <a:cubicBezTo>
                    <a:pt x="14" y="69"/>
                    <a:pt x="27" y="62"/>
                    <a:pt x="39" y="54"/>
                  </a:cubicBezTo>
                  <a:cubicBezTo>
                    <a:pt x="62" y="39"/>
                    <a:pt x="80" y="19"/>
                    <a:pt x="101"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7" name="Freeform 58"/>
            <p:cNvSpPr>
              <a:spLocks/>
            </p:cNvSpPr>
            <p:nvPr userDrawn="1"/>
          </p:nvSpPr>
          <p:spPr bwMode="auto">
            <a:xfrm>
              <a:off x="320675" y="3441700"/>
              <a:ext cx="350838" cy="241300"/>
            </a:xfrm>
            <a:custGeom>
              <a:avLst/>
              <a:gdLst>
                <a:gd name="T0" fmla="*/ 105 w 105"/>
                <a:gd name="T1" fmla="*/ 0 h 74"/>
                <a:gd name="T2" fmla="*/ 105 w 105"/>
                <a:gd name="T3" fmla="*/ 3 h 74"/>
                <a:gd name="T4" fmla="*/ 67 w 105"/>
                <a:gd name="T5" fmla="*/ 34 h 74"/>
                <a:gd name="T6" fmla="*/ 0 w 105"/>
                <a:gd name="T7" fmla="*/ 74 h 74"/>
                <a:gd name="T8" fmla="*/ 0 w 105"/>
                <a:gd name="T9" fmla="*/ 72 h 74"/>
                <a:gd name="T10" fmla="*/ 39 w 105"/>
                <a:gd name="T11" fmla="*/ 52 h 74"/>
                <a:gd name="T12" fmla="*/ 101 w 105"/>
                <a:gd name="T13" fmla="*/ 3 h 74"/>
                <a:gd name="T14" fmla="*/ 105 w 105"/>
                <a:gd name="T15" fmla="*/ 0 h 7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4">
                  <a:moveTo>
                    <a:pt x="105" y="0"/>
                  </a:moveTo>
                  <a:cubicBezTo>
                    <a:pt x="105" y="3"/>
                    <a:pt x="105" y="3"/>
                    <a:pt x="105" y="3"/>
                  </a:cubicBezTo>
                  <a:cubicBezTo>
                    <a:pt x="92" y="13"/>
                    <a:pt x="79" y="24"/>
                    <a:pt x="67" y="34"/>
                  </a:cubicBezTo>
                  <a:cubicBezTo>
                    <a:pt x="47" y="51"/>
                    <a:pt x="25" y="65"/>
                    <a:pt x="0" y="74"/>
                  </a:cubicBezTo>
                  <a:cubicBezTo>
                    <a:pt x="0" y="72"/>
                    <a:pt x="0" y="72"/>
                    <a:pt x="0" y="72"/>
                  </a:cubicBezTo>
                  <a:cubicBezTo>
                    <a:pt x="14" y="67"/>
                    <a:pt x="27" y="60"/>
                    <a:pt x="39" y="52"/>
                  </a:cubicBezTo>
                  <a:cubicBezTo>
                    <a:pt x="62" y="38"/>
                    <a:pt x="80" y="19"/>
                    <a:pt x="101" y="3"/>
                  </a:cubicBezTo>
                  <a:cubicBezTo>
                    <a:pt x="103" y="2"/>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8" name="Freeform 59"/>
            <p:cNvSpPr>
              <a:spLocks/>
            </p:cNvSpPr>
            <p:nvPr userDrawn="1"/>
          </p:nvSpPr>
          <p:spPr bwMode="auto">
            <a:xfrm>
              <a:off x="320675" y="3382963"/>
              <a:ext cx="350838" cy="228600"/>
            </a:xfrm>
            <a:custGeom>
              <a:avLst/>
              <a:gdLst>
                <a:gd name="T0" fmla="*/ 105 w 105"/>
                <a:gd name="T1" fmla="*/ 0 h 70"/>
                <a:gd name="T2" fmla="*/ 105 w 105"/>
                <a:gd name="T3" fmla="*/ 2 h 70"/>
                <a:gd name="T4" fmla="*/ 67 w 105"/>
                <a:gd name="T5" fmla="*/ 32 h 70"/>
                <a:gd name="T6" fmla="*/ 0 w 105"/>
                <a:gd name="T7" fmla="*/ 70 h 70"/>
                <a:gd name="T8" fmla="*/ 0 w 105"/>
                <a:gd name="T9" fmla="*/ 68 h 70"/>
                <a:gd name="T10" fmla="*/ 40 w 105"/>
                <a:gd name="T11" fmla="*/ 50 h 70"/>
                <a:gd name="T12" fmla="*/ 102 w 105"/>
                <a:gd name="T13" fmla="*/ 2 h 70"/>
                <a:gd name="T14" fmla="*/ 105 w 105"/>
                <a:gd name="T15" fmla="*/ 0 h 7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70">
                  <a:moveTo>
                    <a:pt x="105" y="0"/>
                  </a:moveTo>
                  <a:cubicBezTo>
                    <a:pt x="105" y="2"/>
                    <a:pt x="105" y="2"/>
                    <a:pt x="105" y="2"/>
                  </a:cubicBezTo>
                  <a:cubicBezTo>
                    <a:pt x="92" y="12"/>
                    <a:pt x="80" y="22"/>
                    <a:pt x="67" y="32"/>
                  </a:cubicBezTo>
                  <a:cubicBezTo>
                    <a:pt x="48" y="49"/>
                    <a:pt x="25" y="62"/>
                    <a:pt x="0" y="70"/>
                  </a:cubicBezTo>
                  <a:cubicBezTo>
                    <a:pt x="0" y="68"/>
                    <a:pt x="0" y="68"/>
                    <a:pt x="0" y="68"/>
                  </a:cubicBezTo>
                  <a:cubicBezTo>
                    <a:pt x="14" y="63"/>
                    <a:pt x="27" y="57"/>
                    <a:pt x="40" y="50"/>
                  </a:cubicBezTo>
                  <a:cubicBezTo>
                    <a:pt x="62" y="36"/>
                    <a:pt x="81" y="18"/>
                    <a:pt x="102" y="2"/>
                  </a:cubicBezTo>
                  <a:cubicBezTo>
                    <a:pt x="103"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69" name="Freeform 60"/>
            <p:cNvSpPr>
              <a:spLocks/>
            </p:cNvSpPr>
            <p:nvPr userDrawn="1"/>
          </p:nvSpPr>
          <p:spPr bwMode="auto">
            <a:xfrm>
              <a:off x="320675" y="3324225"/>
              <a:ext cx="350838" cy="219075"/>
            </a:xfrm>
            <a:custGeom>
              <a:avLst/>
              <a:gdLst>
                <a:gd name="T0" fmla="*/ 105 w 105"/>
                <a:gd name="T1" fmla="*/ 0 h 67"/>
                <a:gd name="T2" fmla="*/ 105 w 105"/>
                <a:gd name="T3" fmla="*/ 2 h 67"/>
                <a:gd name="T4" fmla="*/ 68 w 105"/>
                <a:gd name="T5" fmla="*/ 31 h 67"/>
                <a:gd name="T6" fmla="*/ 0 w 105"/>
                <a:gd name="T7" fmla="*/ 67 h 67"/>
                <a:gd name="T8" fmla="*/ 0 w 105"/>
                <a:gd name="T9" fmla="*/ 65 h 67"/>
                <a:gd name="T10" fmla="*/ 41 w 105"/>
                <a:gd name="T11" fmla="*/ 47 h 67"/>
                <a:gd name="T12" fmla="*/ 102 w 105"/>
                <a:gd name="T13" fmla="*/ 2 h 67"/>
                <a:gd name="T14" fmla="*/ 105 w 105"/>
                <a:gd name="T15" fmla="*/ 0 h 6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7">
                  <a:moveTo>
                    <a:pt x="105" y="0"/>
                  </a:moveTo>
                  <a:cubicBezTo>
                    <a:pt x="105" y="2"/>
                    <a:pt x="105" y="2"/>
                    <a:pt x="105" y="2"/>
                  </a:cubicBezTo>
                  <a:cubicBezTo>
                    <a:pt x="92" y="11"/>
                    <a:pt x="80" y="21"/>
                    <a:pt x="68" y="31"/>
                  </a:cubicBezTo>
                  <a:cubicBezTo>
                    <a:pt x="48" y="47"/>
                    <a:pt x="25" y="60"/>
                    <a:pt x="0" y="67"/>
                  </a:cubicBezTo>
                  <a:cubicBezTo>
                    <a:pt x="0" y="65"/>
                    <a:pt x="0" y="65"/>
                    <a:pt x="0" y="65"/>
                  </a:cubicBezTo>
                  <a:cubicBezTo>
                    <a:pt x="14" y="61"/>
                    <a:pt x="28" y="55"/>
                    <a:pt x="41" y="47"/>
                  </a:cubicBezTo>
                  <a:cubicBezTo>
                    <a:pt x="63" y="34"/>
                    <a:pt x="81" y="17"/>
                    <a:pt x="102" y="2"/>
                  </a:cubicBezTo>
                  <a:cubicBezTo>
                    <a:pt x="103" y="1"/>
                    <a:pt x="104" y="0"/>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0" name="Freeform 61"/>
            <p:cNvSpPr>
              <a:spLocks/>
            </p:cNvSpPr>
            <p:nvPr userDrawn="1"/>
          </p:nvSpPr>
          <p:spPr bwMode="auto">
            <a:xfrm>
              <a:off x="320675" y="3263900"/>
              <a:ext cx="350838" cy="212725"/>
            </a:xfrm>
            <a:custGeom>
              <a:avLst/>
              <a:gdLst>
                <a:gd name="T0" fmla="*/ 105 w 105"/>
                <a:gd name="T1" fmla="*/ 0 h 65"/>
                <a:gd name="T2" fmla="*/ 105 w 105"/>
                <a:gd name="T3" fmla="*/ 3 h 65"/>
                <a:gd name="T4" fmla="*/ 69 w 105"/>
                <a:gd name="T5" fmla="*/ 29 h 65"/>
                <a:gd name="T6" fmla="*/ 0 w 105"/>
                <a:gd name="T7" fmla="*/ 65 h 65"/>
                <a:gd name="T8" fmla="*/ 0 w 105"/>
                <a:gd name="T9" fmla="*/ 62 h 65"/>
                <a:gd name="T10" fmla="*/ 42 w 105"/>
                <a:gd name="T11" fmla="*/ 45 h 65"/>
                <a:gd name="T12" fmla="*/ 103 w 105"/>
                <a:gd name="T13" fmla="*/ 2 h 65"/>
                <a:gd name="T14" fmla="*/ 105 w 105"/>
                <a:gd name="T15" fmla="*/ 0 h 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5">
                  <a:moveTo>
                    <a:pt x="105" y="0"/>
                  </a:moveTo>
                  <a:cubicBezTo>
                    <a:pt x="105" y="3"/>
                    <a:pt x="105" y="3"/>
                    <a:pt x="105" y="3"/>
                  </a:cubicBezTo>
                  <a:cubicBezTo>
                    <a:pt x="93" y="11"/>
                    <a:pt x="81" y="20"/>
                    <a:pt x="69" y="29"/>
                  </a:cubicBezTo>
                  <a:cubicBezTo>
                    <a:pt x="49" y="45"/>
                    <a:pt x="25" y="58"/>
                    <a:pt x="0" y="65"/>
                  </a:cubicBezTo>
                  <a:cubicBezTo>
                    <a:pt x="0" y="62"/>
                    <a:pt x="0" y="62"/>
                    <a:pt x="0" y="62"/>
                  </a:cubicBezTo>
                  <a:cubicBezTo>
                    <a:pt x="15" y="58"/>
                    <a:pt x="29" y="53"/>
                    <a:pt x="42" y="45"/>
                  </a:cubicBezTo>
                  <a:cubicBezTo>
                    <a:pt x="64" y="33"/>
                    <a:pt x="82" y="16"/>
                    <a:pt x="103" y="2"/>
                  </a:cubicBezTo>
                  <a:cubicBezTo>
                    <a:pt x="104" y="1"/>
                    <a:pt x="104"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1" name="Freeform 62"/>
            <p:cNvSpPr>
              <a:spLocks/>
            </p:cNvSpPr>
            <p:nvPr userDrawn="1"/>
          </p:nvSpPr>
          <p:spPr bwMode="auto">
            <a:xfrm>
              <a:off x="320675" y="3208338"/>
              <a:ext cx="350838" cy="200025"/>
            </a:xfrm>
            <a:custGeom>
              <a:avLst/>
              <a:gdLst>
                <a:gd name="T0" fmla="*/ 105 w 105"/>
                <a:gd name="T1" fmla="*/ 0 h 61"/>
                <a:gd name="T2" fmla="*/ 105 w 105"/>
                <a:gd name="T3" fmla="*/ 3 h 61"/>
                <a:gd name="T4" fmla="*/ 71 w 105"/>
                <a:gd name="T5" fmla="*/ 27 h 61"/>
                <a:gd name="T6" fmla="*/ 0 w 105"/>
                <a:gd name="T7" fmla="*/ 61 h 61"/>
                <a:gd name="T8" fmla="*/ 0 w 105"/>
                <a:gd name="T9" fmla="*/ 59 h 61"/>
                <a:gd name="T10" fmla="*/ 44 w 105"/>
                <a:gd name="T11" fmla="*/ 42 h 61"/>
                <a:gd name="T12" fmla="*/ 104 w 105"/>
                <a:gd name="T13" fmla="*/ 1 h 61"/>
                <a:gd name="T14" fmla="*/ 105 w 105"/>
                <a:gd name="T15" fmla="*/ 0 h 6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61">
                  <a:moveTo>
                    <a:pt x="105" y="0"/>
                  </a:moveTo>
                  <a:cubicBezTo>
                    <a:pt x="105" y="3"/>
                    <a:pt x="105" y="3"/>
                    <a:pt x="105" y="3"/>
                  </a:cubicBezTo>
                  <a:cubicBezTo>
                    <a:pt x="93" y="11"/>
                    <a:pt x="82" y="19"/>
                    <a:pt x="71" y="27"/>
                  </a:cubicBezTo>
                  <a:cubicBezTo>
                    <a:pt x="50" y="43"/>
                    <a:pt x="25" y="55"/>
                    <a:pt x="0" y="61"/>
                  </a:cubicBezTo>
                  <a:cubicBezTo>
                    <a:pt x="0" y="59"/>
                    <a:pt x="0" y="59"/>
                    <a:pt x="0" y="59"/>
                  </a:cubicBezTo>
                  <a:cubicBezTo>
                    <a:pt x="15" y="55"/>
                    <a:pt x="30" y="50"/>
                    <a:pt x="44" y="42"/>
                  </a:cubicBezTo>
                  <a:cubicBezTo>
                    <a:pt x="65" y="31"/>
                    <a:pt x="84" y="15"/>
                    <a:pt x="104" y="1"/>
                  </a:cubicBezTo>
                  <a:cubicBezTo>
                    <a:pt x="104" y="1"/>
                    <a:pt x="105" y="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2" name="Freeform 63"/>
            <p:cNvSpPr>
              <a:spLocks/>
            </p:cNvSpPr>
            <p:nvPr userDrawn="1"/>
          </p:nvSpPr>
          <p:spPr bwMode="auto">
            <a:xfrm>
              <a:off x="320675" y="3155950"/>
              <a:ext cx="350838" cy="190500"/>
            </a:xfrm>
            <a:custGeom>
              <a:avLst/>
              <a:gdLst>
                <a:gd name="T0" fmla="*/ 105 w 105"/>
                <a:gd name="T1" fmla="*/ 0 h 58"/>
                <a:gd name="T2" fmla="*/ 105 w 105"/>
                <a:gd name="T3" fmla="*/ 2 h 58"/>
                <a:gd name="T4" fmla="*/ 72 w 105"/>
                <a:gd name="T5" fmla="*/ 25 h 58"/>
                <a:gd name="T6" fmla="*/ 0 w 105"/>
                <a:gd name="T7" fmla="*/ 58 h 58"/>
                <a:gd name="T8" fmla="*/ 0 w 105"/>
                <a:gd name="T9" fmla="*/ 55 h 58"/>
                <a:gd name="T10" fmla="*/ 46 w 105"/>
                <a:gd name="T11" fmla="*/ 39 h 58"/>
                <a:gd name="T12" fmla="*/ 105 w 105"/>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105" h="58">
                  <a:moveTo>
                    <a:pt x="105" y="0"/>
                  </a:moveTo>
                  <a:cubicBezTo>
                    <a:pt x="105" y="2"/>
                    <a:pt x="105" y="2"/>
                    <a:pt x="105" y="2"/>
                  </a:cubicBezTo>
                  <a:cubicBezTo>
                    <a:pt x="94" y="10"/>
                    <a:pt x="83" y="17"/>
                    <a:pt x="72" y="25"/>
                  </a:cubicBezTo>
                  <a:cubicBezTo>
                    <a:pt x="51" y="41"/>
                    <a:pt x="26" y="52"/>
                    <a:pt x="0" y="58"/>
                  </a:cubicBezTo>
                  <a:cubicBezTo>
                    <a:pt x="0" y="55"/>
                    <a:pt x="0" y="55"/>
                    <a:pt x="0" y="55"/>
                  </a:cubicBezTo>
                  <a:cubicBezTo>
                    <a:pt x="16" y="52"/>
                    <a:pt x="31" y="47"/>
                    <a:pt x="46" y="39"/>
                  </a:cubicBezTo>
                  <a:cubicBezTo>
                    <a:pt x="67" y="28"/>
                    <a:pt x="85" y="13"/>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3" name="Freeform 64"/>
            <p:cNvSpPr>
              <a:spLocks/>
            </p:cNvSpPr>
            <p:nvPr userDrawn="1"/>
          </p:nvSpPr>
          <p:spPr bwMode="auto">
            <a:xfrm>
              <a:off x="320675" y="3103563"/>
              <a:ext cx="350838" cy="177800"/>
            </a:xfrm>
            <a:custGeom>
              <a:avLst/>
              <a:gdLst>
                <a:gd name="T0" fmla="*/ 105 w 105"/>
                <a:gd name="T1" fmla="*/ 0 h 54"/>
                <a:gd name="T2" fmla="*/ 105 w 105"/>
                <a:gd name="T3" fmla="*/ 2 h 54"/>
                <a:gd name="T4" fmla="*/ 74 w 105"/>
                <a:gd name="T5" fmla="*/ 23 h 54"/>
                <a:gd name="T6" fmla="*/ 0 w 105"/>
                <a:gd name="T7" fmla="*/ 54 h 54"/>
                <a:gd name="T8" fmla="*/ 0 w 105"/>
                <a:gd name="T9" fmla="*/ 52 h 54"/>
                <a:gd name="T10" fmla="*/ 48 w 105"/>
                <a:gd name="T11" fmla="*/ 36 h 54"/>
                <a:gd name="T12" fmla="*/ 105 w 105"/>
                <a:gd name="T13" fmla="*/ 0 h 54"/>
              </a:gdLst>
              <a:ahLst/>
              <a:cxnLst>
                <a:cxn ang="0">
                  <a:pos x="T0" y="T1"/>
                </a:cxn>
                <a:cxn ang="0">
                  <a:pos x="T2" y="T3"/>
                </a:cxn>
                <a:cxn ang="0">
                  <a:pos x="T4" y="T5"/>
                </a:cxn>
                <a:cxn ang="0">
                  <a:pos x="T6" y="T7"/>
                </a:cxn>
                <a:cxn ang="0">
                  <a:pos x="T8" y="T9"/>
                </a:cxn>
                <a:cxn ang="0">
                  <a:pos x="T10" y="T11"/>
                </a:cxn>
                <a:cxn ang="0">
                  <a:pos x="T12" y="T13"/>
                </a:cxn>
              </a:cxnLst>
              <a:rect l="0" t="0" r="r" b="b"/>
              <a:pathLst>
                <a:path w="105" h="54">
                  <a:moveTo>
                    <a:pt x="105" y="0"/>
                  </a:moveTo>
                  <a:cubicBezTo>
                    <a:pt x="105" y="2"/>
                    <a:pt x="105" y="2"/>
                    <a:pt x="105" y="2"/>
                  </a:cubicBezTo>
                  <a:cubicBezTo>
                    <a:pt x="95" y="9"/>
                    <a:pt x="84" y="16"/>
                    <a:pt x="74" y="23"/>
                  </a:cubicBezTo>
                  <a:cubicBezTo>
                    <a:pt x="52" y="38"/>
                    <a:pt x="27" y="49"/>
                    <a:pt x="0" y="54"/>
                  </a:cubicBezTo>
                  <a:cubicBezTo>
                    <a:pt x="0" y="52"/>
                    <a:pt x="0" y="52"/>
                    <a:pt x="0" y="52"/>
                  </a:cubicBezTo>
                  <a:cubicBezTo>
                    <a:pt x="17" y="49"/>
                    <a:pt x="33" y="44"/>
                    <a:pt x="48" y="36"/>
                  </a:cubicBezTo>
                  <a:cubicBezTo>
                    <a:pt x="68" y="26"/>
                    <a:pt x="86" y="12"/>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4" name="Freeform 65"/>
            <p:cNvSpPr>
              <a:spLocks/>
            </p:cNvSpPr>
            <p:nvPr userDrawn="1"/>
          </p:nvSpPr>
          <p:spPr bwMode="auto">
            <a:xfrm>
              <a:off x="320675" y="3055938"/>
              <a:ext cx="350838" cy="163513"/>
            </a:xfrm>
            <a:custGeom>
              <a:avLst/>
              <a:gdLst>
                <a:gd name="T0" fmla="*/ 105 w 105"/>
                <a:gd name="T1" fmla="*/ 0 h 50"/>
                <a:gd name="T2" fmla="*/ 105 w 105"/>
                <a:gd name="T3" fmla="*/ 2 h 50"/>
                <a:gd name="T4" fmla="*/ 76 w 105"/>
                <a:gd name="T5" fmla="*/ 20 h 50"/>
                <a:gd name="T6" fmla="*/ 0 w 105"/>
                <a:gd name="T7" fmla="*/ 50 h 50"/>
                <a:gd name="T8" fmla="*/ 0 w 105"/>
                <a:gd name="T9" fmla="*/ 48 h 50"/>
                <a:gd name="T10" fmla="*/ 51 w 105"/>
                <a:gd name="T11" fmla="*/ 33 h 50"/>
                <a:gd name="T12" fmla="*/ 105 w 105"/>
                <a:gd name="T13" fmla="*/ 0 h 50"/>
              </a:gdLst>
              <a:ahLst/>
              <a:cxnLst>
                <a:cxn ang="0">
                  <a:pos x="T0" y="T1"/>
                </a:cxn>
                <a:cxn ang="0">
                  <a:pos x="T2" y="T3"/>
                </a:cxn>
                <a:cxn ang="0">
                  <a:pos x="T4" y="T5"/>
                </a:cxn>
                <a:cxn ang="0">
                  <a:pos x="T6" y="T7"/>
                </a:cxn>
                <a:cxn ang="0">
                  <a:pos x="T8" y="T9"/>
                </a:cxn>
                <a:cxn ang="0">
                  <a:pos x="T10" y="T11"/>
                </a:cxn>
                <a:cxn ang="0">
                  <a:pos x="T12" y="T13"/>
                </a:cxn>
              </a:cxnLst>
              <a:rect l="0" t="0" r="r" b="b"/>
              <a:pathLst>
                <a:path w="105" h="50">
                  <a:moveTo>
                    <a:pt x="105" y="0"/>
                  </a:moveTo>
                  <a:cubicBezTo>
                    <a:pt x="105" y="2"/>
                    <a:pt x="105" y="2"/>
                    <a:pt x="105" y="2"/>
                  </a:cubicBezTo>
                  <a:cubicBezTo>
                    <a:pt x="95" y="8"/>
                    <a:pt x="86" y="14"/>
                    <a:pt x="76" y="20"/>
                  </a:cubicBezTo>
                  <a:cubicBezTo>
                    <a:pt x="54" y="36"/>
                    <a:pt x="27" y="46"/>
                    <a:pt x="0" y="50"/>
                  </a:cubicBezTo>
                  <a:cubicBezTo>
                    <a:pt x="0" y="48"/>
                    <a:pt x="0" y="48"/>
                    <a:pt x="0" y="48"/>
                  </a:cubicBezTo>
                  <a:cubicBezTo>
                    <a:pt x="17" y="45"/>
                    <a:pt x="35" y="41"/>
                    <a:pt x="51" y="33"/>
                  </a:cubicBezTo>
                  <a:cubicBezTo>
                    <a:pt x="70" y="24"/>
                    <a:pt x="87"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5" name="Freeform 66"/>
            <p:cNvSpPr>
              <a:spLocks/>
            </p:cNvSpPr>
            <p:nvPr userDrawn="1"/>
          </p:nvSpPr>
          <p:spPr bwMode="auto">
            <a:xfrm>
              <a:off x="320675" y="3003550"/>
              <a:ext cx="350838" cy="152400"/>
            </a:xfrm>
            <a:custGeom>
              <a:avLst/>
              <a:gdLst>
                <a:gd name="T0" fmla="*/ 105 w 105"/>
                <a:gd name="T1" fmla="*/ 0 h 47"/>
                <a:gd name="T2" fmla="*/ 105 w 105"/>
                <a:gd name="T3" fmla="*/ 3 h 47"/>
                <a:gd name="T4" fmla="*/ 79 w 105"/>
                <a:gd name="T5" fmla="*/ 19 h 47"/>
                <a:gd name="T6" fmla="*/ 0 w 105"/>
                <a:gd name="T7" fmla="*/ 47 h 47"/>
                <a:gd name="T8" fmla="*/ 0 w 105"/>
                <a:gd name="T9" fmla="*/ 45 h 47"/>
                <a:gd name="T10" fmla="*/ 53 w 105"/>
                <a:gd name="T11" fmla="*/ 31 h 47"/>
                <a:gd name="T12" fmla="*/ 105 w 105"/>
                <a:gd name="T13" fmla="*/ 0 h 47"/>
              </a:gdLst>
              <a:ahLst/>
              <a:cxnLst>
                <a:cxn ang="0">
                  <a:pos x="T0" y="T1"/>
                </a:cxn>
                <a:cxn ang="0">
                  <a:pos x="T2" y="T3"/>
                </a:cxn>
                <a:cxn ang="0">
                  <a:pos x="T4" y="T5"/>
                </a:cxn>
                <a:cxn ang="0">
                  <a:pos x="T6" y="T7"/>
                </a:cxn>
                <a:cxn ang="0">
                  <a:pos x="T8" y="T9"/>
                </a:cxn>
                <a:cxn ang="0">
                  <a:pos x="T10" y="T11"/>
                </a:cxn>
                <a:cxn ang="0">
                  <a:pos x="T12" y="T13"/>
                </a:cxn>
              </a:cxnLst>
              <a:rect l="0" t="0" r="r" b="b"/>
              <a:pathLst>
                <a:path w="105" h="47">
                  <a:moveTo>
                    <a:pt x="105" y="0"/>
                  </a:moveTo>
                  <a:cubicBezTo>
                    <a:pt x="105" y="3"/>
                    <a:pt x="105" y="3"/>
                    <a:pt x="105" y="3"/>
                  </a:cubicBezTo>
                  <a:cubicBezTo>
                    <a:pt x="96" y="8"/>
                    <a:pt x="88" y="13"/>
                    <a:pt x="79" y="19"/>
                  </a:cubicBezTo>
                  <a:cubicBezTo>
                    <a:pt x="55" y="34"/>
                    <a:pt x="28" y="44"/>
                    <a:pt x="0" y="47"/>
                  </a:cubicBezTo>
                  <a:cubicBezTo>
                    <a:pt x="0" y="45"/>
                    <a:pt x="0" y="45"/>
                    <a:pt x="0" y="45"/>
                  </a:cubicBezTo>
                  <a:cubicBezTo>
                    <a:pt x="18" y="43"/>
                    <a:pt x="36" y="39"/>
                    <a:pt x="53" y="31"/>
                  </a:cubicBezTo>
                  <a:cubicBezTo>
                    <a:pt x="72" y="23"/>
                    <a:pt x="88" y="11"/>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6" name="Freeform 67"/>
            <p:cNvSpPr>
              <a:spLocks/>
            </p:cNvSpPr>
            <p:nvPr userDrawn="1"/>
          </p:nvSpPr>
          <p:spPr bwMode="auto">
            <a:xfrm>
              <a:off x="320675" y="2957513"/>
              <a:ext cx="350838" cy="139700"/>
            </a:xfrm>
            <a:custGeom>
              <a:avLst/>
              <a:gdLst>
                <a:gd name="T0" fmla="*/ 105 w 105"/>
                <a:gd name="T1" fmla="*/ 0 h 43"/>
                <a:gd name="T2" fmla="*/ 105 w 105"/>
                <a:gd name="T3" fmla="*/ 2 h 43"/>
                <a:gd name="T4" fmla="*/ 82 w 105"/>
                <a:gd name="T5" fmla="*/ 16 h 43"/>
                <a:gd name="T6" fmla="*/ 0 w 105"/>
                <a:gd name="T7" fmla="*/ 43 h 43"/>
                <a:gd name="T8" fmla="*/ 0 w 105"/>
                <a:gd name="T9" fmla="*/ 40 h 43"/>
                <a:gd name="T10" fmla="*/ 56 w 105"/>
                <a:gd name="T11" fmla="*/ 27 h 43"/>
                <a:gd name="T12" fmla="*/ 105 w 105"/>
                <a:gd name="T13" fmla="*/ 0 h 43"/>
              </a:gdLst>
              <a:ahLst/>
              <a:cxnLst>
                <a:cxn ang="0">
                  <a:pos x="T0" y="T1"/>
                </a:cxn>
                <a:cxn ang="0">
                  <a:pos x="T2" y="T3"/>
                </a:cxn>
                <a:cxn ang="0">
                  <a:pos x="T4" y="T5"/>
                </a:cxn>
                <a:cxn ang="0">
                  <a:pos x="T6" y="T7"/>
                </a:cxn>
                <a:cxn ang="0">
                  <a:pos x="T8" y="T9"/>
                </a:cxn>
                <a:cxn ang="0">
                  <a:pos x="T10" y="T11"/>
                </a:cxn>
                <a:cxn ang="0">
                  <a:pos x="T12" y="T13"/>
                </a:cxn>
              </a:cxnLst>
              <a:rect l="0" t="0" r="r" b="b"/>
              <a:pathLst>
                <a:path w="105" h="43">
                  <a:moveTo>
                    <a:pt x="105" y="0"/>
                  </a:moveTo>
                  <a:cubicBezTo>
                    <a:pt x="105" y="2"/>
                    <a:pt x="105" y="2"/>
                    <a:pt x="105" y="2"/>
                  </a:cubicBezTo>
                  <a:cubicBezTo>
                    <a:pt x="97" y="6"/>
                    <a:pt x="89" y="11"/>
                    <a:pt x="82" y="16"/>
                  </a:cubicBezTo>
                  <a:cubicBezTo>
                    <a:pt x="57" y="31"/>
                    <a:pt x="29" y="41"/>
                    <a:pt x="0" y="43"/>
                  </a:cubicBezTo>
                  <a:cubicBezTo>
                    <a:pt x="0" y="40"/>
                    <a:pt x="0" y="40"/>
                    <a:pt x="0" y="40"/>
                  </a:cubicBezTo>
                  <a:cubicBezTo>
                    <a:pt x="19" y="39"/>
                    <a:pt x="38" y="35"/>
                    <a:pt x="56" y="27"/>
                  </a:cubicBezTo>
                  <a:cubicBezTo>
                    <a:pt x="74" y="20"/>
                    <a:pt x="89" y="9"/>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7" name="Freeform 68"/>
            <p:cNvSpPr>
              <a:spLocks/>
            </p:cNvSpPr>
            <p:nvPr userDrawn="1"/>
          </p:nvSpPr>
          <p:spPr bwMode="auto">
            <a:xfrm>
              <a:off x="320675" y="2911475"/>
              <a:ext cx="350838" cy="127000"/>
            </a:xfrm>
            <a:custGeom>
              <a:avLst/>
              <a:gdLst>
                <a:gd name="T0" fmla="*/ 105 w 105"/>
                <a:gd name="T1" fmla="*/ 0 h 39"/>
                <a:gd name="T2" fmla="*/ 105 w 105"/>
                <a:gd name="T3" fmla="*/ 2 h 39"/>
                <a:gd name="T4" fmla="*/ 85 w 105"/>
                <a:gd name="T5" fmla="*/ 13 h 39"/>
                <a:gd name="T6" fmla="*/ 0 w 105"/>
                <a:gd name="T7" fmla="*/ 39 h 39"/>
                <a:gd name="T8" fmla="*/ 0 w 105"/>
                <a:gd name="T9" fmla="*/ 36 h 39"/>
                <a:gd name="T10" fmla="*/ 60 w 105"/>
                <a:gd name="T11" fmla="*/ 24 h 39"/>
                <a:gd name="T12" fmla="*/ 105 w 105"/>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105" h="39">
                  <a:moveTo>
                    <a:pt x="105" y="0"/>
                  </a:moveTo>
                  <a:cubicBezTo>
                    <a:pt x="105" y="2"/>
                    <a:pt x="105" y="2"/>
                    <a:pt x="105" y="2"/>
                  </a:cubicBezTo>
                  <a:cubicBezTo>
                    <a:pt x="98" y="5"/>
                    <a:pt x="91" y="9"/>
                    <a:pt x="85" y="13"/>
                  </a:cubicBezTo>
                  <a:cubicBezTo>
                    <a:pt x="59" y="29"/>
                    <a:pt x="30" y="38"/>
                    <a:pt x="0" y="39"/>
                  </a:cubicBezTo>
                  <a:cubicBezTo>
                    <a:pt x="0" y="36"/>
                    <a:pt x="0" y="36"/>
                    <a:pt x="0" y="36"/>
                  </a:cubicBezTo>
                  <a:cubicBezTo>
                    <a:pt x="20" y="36"/>
                    <a:pt x="41" y="32"/>
                    <a:pt x="60" y="24"/>
                  </a:cubicBezTo>
                  <a:cubicBezTo>
                    <a:pt x="76" y="17"/>
                    <a:pt x="90" y="8"/>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8" name="Freeform 69"/>
            <p:cNvSpPr>
              <a:spLocks/>
            </p:cNvSpPr>
            <p:nvPr userDrawn="1"/>
          </p:nvSpPr>
          <p:spPr bwMode="auto">
            <a:xfrm>
              <a:off x="320675" y="2865438"/>
              <a:ext cx="350838" cy="114300"/>
            </a:xfrm>
            <a:custGeom>
              <a:avLst/>
              <a:gdLst>
                <a:gd name="T0" fmla="*/ 105 w 105"/>
                <a:gd name="T1" fmla="*/ 0 h 35"/>
                <a:gd name="T2" fmla="*/ 105 w 105"/>
                <a:gd name="T3" fmla="*/ 2 h 35"/>
                <a:gd name="T4" fmla="*/ 88 w 105"/>
                <a:gd name="T5" fmla="*/ 11 h 35"/>
                <a:gd name="T6" fmla="*/ 0 w 105"/>
                <a:gd name="T7" fmla="*/ 34 h 35"/>
                <a:gd name="T8" fmla="*/ 0 w 105"/>
                <a:gd name="T9" fmla="*/ 32 h 35"/>
                <a:gd name="T10" fmla="*/ 63 w 105"/>
                <a:gd name="T11" fmla="*/ 21 h 35"/>
                <a:gd name="T12" fmla="*/ 105 w 105"/>
                <a:gd name="T13" fmla="*/ 0 h 35"/>
              </a:gdLst>
              <a:ahLst/>
              <a:cxnLst>
                <a:cxn ang="0">
                  <a:pos x="T0" y="T1"/>
                </a:cxn>
                <a:cxn ang="0">
                  <a:pos x="T2" y="T3"/>
                </a:cxn>
                <a:cxn ang="0">
                  <a:pos x="T4" y="T5"/>
                </a:cxn>
                <a:cxn ang="0">
                  <a:pos x="T6" y="T7"/>
                </a:cxn>
                <a:cxn ang="0">
                  <a:pos x="T8" y="T9"/>
                </a:cxn>
                <a:cxn ang="0">
                  <a:pos x="T10" y="T11"/>
                </a:cxn>
                <a:cxn ang="0">
                  <a:pos x="T12" y="T13"/>
                </a:cxn>
              </a:cxnLst>
              <a:rect l="0" t="0" r="r" b="b"/>
              <a:pathLst>
                <a:path w="105" h="35">
                  <a:moveTo>
                    <a:pt x="105" y="0"/>
                  </a:moveTo>
                  <a:cubicBezTo>
                    <a:pt x="105" y="2"/>
                    <a:pt x="105" y="2"/>
                    <a:pt x="105" y="2"/>
                  </a:cubicBezTo>
                  <a:cubicBezTo>
                    <a:pt x="99" y="5"/>
                    <a:pt x="93" y="8"/>
                    <a:pt x="88" y="11"/>
                  </a:cubicBezTo>
                  <a:cubicBezTo>
                    <a:pt x="61" y="27"/>
                    <a:pt x="31" y="35"/>
                    <a:pt x="0" y="34"/>
                  </a:cubicBezTo>
                  <a:cubicBezTo>
                    <a:pt x="0" y="32"/>
                    <a:pt x="0" y="32"/>
                    <a:pt x="0" y="32"/>
                  </a:cubicBezTo>
                  <a:cubicBezTo>
                    <a:pt x="21" y="33"/>
                    <a:pt x="43" y="29"/>
                    <a:pt x="63" y="21"/>
                  </a:cubicBezTo>
                  <a:cubicBezTo>
                    <a:pt x="78" y="16"/>
                    <a:pt x="91"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79" name="Freeform 70"/>
            <p:cNvSpPr>
              <a:spLocks/>
            </p:cNvSpPr>
            <p:nvPr userDrawn="1"/>
          </p:nvSpPr>
          <p:spPr bwMode="auto">
            <a:xfrm>
              <a:off x="320675" y="2819400"/>
              <a:ext cx="350838" cy="107950"/>
            </a:xfrm>
            <a:custGeom>
              <a:avLst/>
              <a:gdLst>
                <a:gd name="T0" fmla="*/ 105 w 105"/>
                <a:gd name="T1" fmla="*/ 0 h 33"/>
                <a:gd name="T2" fmla="*/ 105 w 105"/>
                <a:gd name="T3" fmla="*/ 2 h 33"/>
                <a:gd name="T4" fmla="*/ 91 w 105"/>
                <a:gd name="T5" fmla="*/ 10 h 33"/>
                <a:gd name="T6" fmla="*/ 0 w 105"/>
                <a:gd name="T7" fmla="*/ 30 h 33"/>
                <a:gd name="T8" fmla="*/ 0 w 105"/>
                <a:gd name="T9" fmla="*/ 28 h 33"/>
                <a:gd name="T10" fmla="*/ 3 w 105"/>
                <a:gd name="T11" fmla="*/ 28 h 33"/>
                <a:gd name="T12" fmla="*/ 67 w 105"/>
                <a:gd name="T13" fmla="*/ 19 h 33"/>
                <a:gd name="T14" fmla="*/ 105 w 105"/>
                <a:gd name="T15" fmla="*/ 0 h 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5" h="33">
                  <a:moveTo>
                    <a:pt x="105" y="0"/>
                  </a:moveTo>
                  <a:cubicBezTo>
                    <a:pt x="105" y="2"/>
                    <a:pt x="105" y="2"/>
                    <a:pt x="105" y="2"/>
                  </a:cubicBezTo>
                  <a:cubicBezTo>
                    <a:pt x="100" y="4"/>
                    <a:pt x="96" y="7"/>
                    <a:pt x="91" y="10"/>
                  </a:cubicBezTo>
                  <a:cubicBezTo>
                    <a:pt x="64" y="25"/>
                    <a:pt x="31" y="33"/>
                    <a:pt x="0" y="30"/>
                  </a:cubicBezTo>
                  <a:cubicBezTo>
                    <a:pt x="0" y="28"/>
                    <a:pt x="0" y="28"/>
                    <a:pt x="0" y="28"/>
                  </a:cubicBezTo>
                  <a:cubicBezTo>
                    <a:pt x="1" y="28"/>
                    <a:pt x="2" y="28"/>
                    <a:pt x="3" y="28"/>
                  </a:cubicBezTo>
                  <a:cubicBezTo>
                    <a:pt x="25" y="29"/>
                    <a:pt x="47" y="27"/>
                    <a:pt x="67" y="19"/>
                  </a:cubicBezTo>
                  <a:cubicBezTo>
                    <a:pt x="80" y="14"/>
                    <a:pt x="93" y="7"/>
                    <a:pt x="105"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80" name="Freeform 71"/>
            <p:cNvSpPr>
              <a:spLocks/>
            </p:cNvSpPr>
            <p:nvPr userDrawn="1"/>
          </p:nvSpPr>
          <p:spPr bwMode="auto">
            <a:xfrm>
              <a:off x="320675" y="2816225"/>
              <a:ext cx="284163" cy="55563"/>
            </a:xfrm>
            <a:custGeom>
              <a:avLst/>
              <a:gdLst>
                <a:gd name="T0" fmla="*/ 85 w 85"/>
                <a:gd name="T1" fmla="*/ 0 h 17"/>
                <a:gd name="T2" fmla="*/ 0 w 85"/>
                <a:gd name="T3" fmla="*/ 14 h 17"/>
                <a:gd name="T4" fmla="*/ 0 w 85"/>
                <a:gd name="T5" fmla="*/ 11 h 17"/>
                <a:gd name="T6" fmla="*/ 8 w 85"/>
                <a:gd name="T7" fmla="*/ 12 h 17"/>
                <a:gd name="T8" fmla="*/ 71 w 85"/>
                <a:gd name="T9" fmla="*/ 4 h 17"/>
                <a:gd name="T10" fmla="*/ 80 w 85"/>
                <a:gd name="T11" fmla="*/ 0 h 17"/>
                <a:gd name="T12" fmla="*/ 85 w 85"/>
                <a:gd name="T13" fmla="*/ 0 h 17"/>
              </a:gdLst>
              <a:ahLst/>
              <a:cxnLst>
                <a:cxn ang="0">
                  <a:pos x="T0" y="T1"/>
                </a:cxn>
                <a:cxn ang="0">
                  <a:pos x="T2" y="T3"/>
                </a:cxn>
                <a:cxn ang="0">
                  <a:pos x="T4" y="T5"/>
                </a:cxn>
                <a:cxn ang="0">
                  <a:pos x="T6" y="T7"/>
                </a:cxn>
                <a:cxn ang="0">
                  <a:pos x="T8" y="T9"/>
                </a:cxn>
                <a:cxn ang="0">
                  <a:pos x="T10" y="T11"/>
                </a:cxn>
                <a:cxn ang="0">
                  <a:pos x="T12" y="T13"/>
                </a:cxn>
              </a:cxnLst>
              <a:rect l="0" t="0" r="r" b="b"/>
              <a:pathLst>
                <a:path w="85" h="17">
                  <a:moveTo>
                    <a:pt x="85" y="0"/>
                  </a:moveTo>
                  <a:cubicBezTo>
                    <a:pt x="58" y="12"/>
                    <a:pt x="29" y="17"/>
                    <a:pt x="0" y="14"/>
                  </a:cubicBezTo>
                  <a:cubicBezTo>
                    <a:pt x="0" y="11"/>
                    <a:pt x="0" y="11"/>
                    <a:pt x="0" y="11"/>
                  </a:cubicBezTo>
                  <a:cubicBezTo>
                    <a:pt x="3" y="12"/>
                    <a:pt x="5" y="12"/>
                    <a:pt x="8" y="12"/>
                  </a:cubicBezTo>
                  <a:cubicBezTo>
                    <a:pt x="29" y="13"/>
                    <a:pt x="51" y="11"/>
                    <a:pt x="71" y="4"/>
                  </a:cubicBezTo>
                  <a:cubicBezTo>
                    <a:pt x="74" y="3"/>
                    <a:pt x="77" y="1"/>
                    <a:pt x="80" y="0"/>
                  </a:cubicBezTo>
                  <a:lnTo>
                    <a:pt x="8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spTree>
    <p:extLst>
      <p:ext uri="{BB962C8B-B14F-4D97-AF65-F5344CB8AC3E}">
        <p14:creationId xmlns:p14="http://schemas.microsoft.com/office/powerpoint/2010/main" val="45995669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l" defTabSz="914318" rtl="0" eaLnBrk="1" latinLnBrk="0" hangingPunct="1">
        <a:lnSpc>
          <a:spcPct val="100000"/>
        </a:lnSpc>
        <a:spcBef>
          <a:spcPct val="0"/>
        </a:spcBef>
        <a:buNone/>
        <a:defRPr sz="3600" b="1" kern="1200" spc="300" baseline="0">
          <a:solidFill>
            <a:schemeClr val="tx1"/>
          </a:solidFill>
          <a:latin typeface="+mn-lt"/>
          <a:ea typeface="+mj-ea"/>
          <a:cs typeface="+mj-cs"/>
        </a:defRPr>
      </a:lvl1pPr>
    </p:titleStyle>
    <p:bodyStyle>
      <a:lvl1pPr marL="0" indent="0" algn="l" defTabSz="914318" rtl="0" eaLnBrk="1" latinLnBrk="0" hangingPunct="1">
        <a:lnSpc>
          <a:spcPct val="120000"/>
        </a:lnSpc>
        <a:spcBef>
          <a:spcPts val="1000"/>
        </a:spcBef>
        <a:buFont typeface="Arial" panose="020B0604020202020204" pitchFamily="34" charset="0"/>
        <a:buNone/>
        <a:defRPr sz="1600" kern="1200" spc="0">
          <a:solidFill>
            <a:schemeClr val="tx1"/>
          </a:solidFill>
          <a:latin typeface="+mn-lt"/>
          <a:ea typeface="+mn-ea"/>
          <a:cs typeface="+mn-cs"/>
        </a:defRPr>
      </a:lvl1pPr>
      <a:lvl2pPr marL="0" indent="0" algn="l" defTabSz="914318" rtl="0" eaLnBrk="1" latinLnBrk="0" hangingPunct="1">
        <a:lnSpc>
          <a:spcPct val="120000"/>
        </a:lnSpc>
        <a:spcBef>
          <a:spcPts val="499"/>
        </a:spcBef>
        <a:buFont typeface="Arial" panose="020B0604020202020204" pitchFamily="34" charset="0"/>
        <a:buNone/>
        <a:defRPr sz="1400" kern="1200">
          <a:solidFill>
            <a:schemeClr val="tx1"/>
          </a:solidFill>
          <a:latin typeface="+mn-lt"/>
          <a:ea typeface="+mn-ea"/>
          <a:cs typeface="+mn-cs"/>
        </a:defRPr>
      </a:lvl2pPr>
      <a:lvl3pPr marL="0" indent="0" algn="l" defTabSz="914318" rtl="0" eaLnBrk="1" latinLnBrk="0" hangingPunct="1">
        <a:lnSpc>
          <a:spcPct val="120000"/>
        </a:lnSpc>
        <a:spcBef>
          <a:spcPts val="499"/>
        </a:spcBef>
        <a:buFont typeface="Arial" panose="020B0604020202020204" pitchFamily="34" charset="0"/>
        <a:buNone/>
        <a:defRPr sz="1200" kern="1200">
          <a:solidFill>
            <a:schemeClr val="tx1"/>
          </a:solidFill>
          <a:latin typeface="+mn-lt"/>
          <a:ea typeface="+mn-ea"/>
          <a:cs typeface="+mn-cs"/>
        </a:defRPr>
      </a:lvl3pPr>
      <a:lvl4pPr marL="0" indent="0" algn="l" defTabSz="914318" rtl="0" eaLnBrk="1" latinLnBrk="0" hangingPunct="1">
        <a:lnSpc>
          <a:spcPct val="120000"/>
        </a:lnSpc>
        <a:spcBef>
          <a:spcPts val="499"/>
        </a:spcBef>
        <a:buFont typeface="Arial" panose="020B0604020202020204" pitchFamily="34" charset="0"/>
        <a:buNone/>
        <a:defRPr sz="1000" kern="1200">
          <a:solidFill>
            <a:schemeClr val="tx1">
              <a:alpha val="70000"/>
            </a:schemeClr>
          </a:solidFill>
          <a:latin typeface="+mn-lt"/>
          <a:ea typeface="+mn-ea"/>
          <a:cs typeface="+mn-cs"/>
        </a:defRPr>
      </a:lvl4pPr>
      <a:lvl5pPr marL="0" indent="0" algn="l" defTabSz="914318" rtl="0" eaLnBrk="1" latinLnBrk="0" hangingPunct="1">
        <a:lnSpc>
          <a:spcPct val="120000"/>
        </a:lnSpc>
        <a:spcBef>
          <a:spcPts val="499"/>
        </a:spcBef>
        <a:buFont typeface="Arial" panose="020B0604020202020204" pitchFamily="34" charset="0"/>
        <a:buNone/>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pos="3840">
          <p15:clr>
            <a:srgbClr val="F26B43"/>
          </p15:clr>
        </p15:guide>
        <p15:guide id="1" orient="horz" pos="1162">
          <p15:clr>
            <a:srgbClr val="F26B43"/>
          </p15:clr>
        </p15:guide>
        <p15:guide id="28" pos="370">
          <p15:clr>
            <a:srgbClr val="F26B43"/>
          </p15:clr>
        </p15:guide>
        <p15:guide id="29" pos="7320">
          <p15:clr>
            <a:srgbClr val="F26B43"/>
          </p15:clr>
        </p15:guide>
        <p15:guide id="48" pos="1141">
          <p15:clr>
            <a:srgbClr val="F26B43"/>
          </p15:clr>
        </p15:guide>
        <p15:guide id="51" orient="horz" pos="414">
          <p15:clr>
            <a:srgbClr val="F26B43"/>
          </p15:clr>
        </p15:guide>
        <p15:guide id="52" pos="4339">
          <p15:clr>
            <a:srgbClr val="F26B43"/>
          </p15:clr>
        </p15:guide>
        <p15:guide id="53" pos="467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ounded Rectangle 20"/>
          <p:cNvSpPr/>
          <p:nvPr/>
        </p:nvSpPr>
        <p:spPr>
          <a:xfrm>
            <a:off x="9630917" y="3243882"/>
            <a:ext cx="1261892" cy="2116826"/>
          </a:xfrm>
          <a:prstGeom prst="roundRect">
            <a:avLst/>
          </a:prstGeom>
          <a:solidFill>
            <a:schemeClr val="bg1">
              <a:lumMod val="85000"/>
            </a:schemeClr>
          </a:solidFill>
          <a:ln>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a:p>
            <a:pPr algn="ctr"/>
            <a:endParaRPr lang="da-DK" dirty="0"/>
          </a:p>
          <a:p>
            <a:pPr algn="ctr"/>
            <a:endParaRPr lang="da-DK" dirty="0"/>
          </a:p>
        </p:txBody>
      </p:sp>
      <p:sp>
        <p:nvSpPr>
          <p:cNvPr id="2" name="Slide Number Placeholder 1"/>
          <p:cNvSpPr>
            <a:spLocks noGrp="1"/>
          </p:cNvSpPr>
          <p:nvPr>
            <p:ph type="sldNum" sz="quarter" idx="4"/>
          </p:nvPr>
        </p:nvSpPr>
        <p:spPr/>
        <p:txBody>
          <a:bodyPr/>
          <a:lstStyle/>
          <a:p>
            <a:fld id="{D8D877B3-D348-4611-9BDB-C5374591D951}" type="slidenum">
              <a:rPr lang="en-US" smtClean="0"/>
              <a:pPr/>
              <a:t>1</a:t>
            </a:fld>
            <a:endParaRPr lang="en-US" dirty="0"/>
          </a:p>
        </p:txBody>
      </p:sp>
      <p:sp>
        <p:nvSpPr>
          <p:cNvPr id="6" name="Rounded Rectangle 5"/>
          <p:cNvSpPr/>
          <p:nvPr/>
        </p:nvSpPr>
        <p:spPr>
          <a:xfrm>
            <a:off x="595372" y="1475417"/>
            <a:ext cx="9870265" cy="8341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CLAAUDIA Styregruppe</a:t>
            </a:r>
          </a:p>
          <a:p>
            <a:pPr algn="ctr"/>
            <a:endParaRPr lang="da-DK" dirty="0"/>
          </a:p>
        </p:txBody>
      </p:sp>
      <p:sp>
        <p:nvSpPr>
          <p:cNvPr id="7" name="Rounded Rectangle 6"/>
          <p:cNvSpPr/>
          <p:nvPr/>
        </p:nvSpPr>
        <p:spPr>
          <a:xfrm>
            <a:off x="587375" y="2361343"/>
            <a:ext cx="9870264" cy="834133"/>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CLAAUDIA Ledelse</a:t>
            </a:r>
          </a:p>
          <a:p>
            <a:pPr algn="ctr"/>
            <a:endParaRPr lang="da-DK" dirty="0"/>
          </a:p>
        </p:txBody>
      </p:sp>
      <p:sp>
        <p:nvSpPr>
          <p:cNvPr id="10" name="Rounded Rectangle 9"/>
          <p:cNvSpPr/>
          <p:nvPr/>
        </p:nvSpPr>
        <p:spPr>
          <a:xfrm>
            <a:off x="595372" y="4145284"/>
            <a:ext cx="6247222" cy="121542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2" name="TextBox 11"/>
          <p:cNvSpPr txBox="1"/>
          <p:nvPr/>
        </p:nvSpPr>
        <p:spPr>
          <a:xfrm>
            <a:off x="3946441" y="1935183"/>
            <a:ext cx="3785447" cy="276999"/>
          </a:xfrm>
          <a:prstGeom prst="rect">
            <a:avLst/>
          </a:prstGeom>
          <a:noFill/>
        </p:spPr>
        <p:txBody>
          <a:bodyPr wrap="square" rtlCol="0">
            <a:spAutoFit/>
          </a:bodyPr>
          <a:lstStyle/>
          <a:p>
            <a:r>
              <a:rPr lang="da-DK" sz="1200" dirty="0"/>
              <a:t>Torben Larsen, Nils Thidemann og Per Bach</a:t>
            </a:r>
          </a:p>
        </p:txBody>
      </p:sp>
      <p:sp>
        <p:nvSpPr>
          <p:cNvPr id="13" name="TextBox 12"/>
          <p:cNvSpPr txBox="1"/>
          <p:nvPr/>
        </p:nvSpPr>
        <p:spPr>
          <a:xfrm>
            <a:off x="3946441" y="2796627"/>
            <a:ext cx="4011851" cy="276999"/>
          </a:xfrm>
          <a:prstGeom prst="rect">
            <a:avLst/>
          </a:prstGeom>
          <a:noFill/>
        </p:spPr>
        <p:txBody>
          <a:bodyPr wrap="square" rtlCol="0">
            <a:spAutoFit/>
          </a:bodyPr>
          <a:lstStyle/>
          <a:p>
            <a:r>
              <a:rPr lang="da-DK" sz="1200" dirty="0"/>
              <a:t>Nils Thidemann, Thomas </a:t>
            </a:r>
            <a:r>
              <a:rPr lang="da-DK" sz="1200" dirty="0" err="1"/>
              <a:t>Krumbak</a:t>
            </a:r>
            <a:r>
              <a:rPr lang="da-DK" sz="1200" dirty="0"/>
              <a:t> og Per Bach</a:t>
            </a:r>
          </a:p>
        </p:txBody>
      </p:sp>
      <p:sp>
        <p:nvSpPr>
          <p:cNvPr id="25" name="Rounded Rectangle 24"/>
          <p:cNvSpPr/>
          <p:nvPr/>
        </p:nvSpPr>
        <p:spPr>
          <a:xfrm>
            <a:off x="595372" y="3293378"/>
            <a:ext cx="6247222" cy="70859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Support og kompetence</a:t>
            </a:r>
            <a:endParaRPr lang="da-DK" sz="1400" dirty="0"/>
          </a:p>
          <a:p>
            <a:pPr algn="ctr"/>
            <a:endParaRPr lang="da-DK" dirty="0"/>
          </a:p>
        </p:txBody>
      </p:sp>
      <p:sp>
        <p:nvSpPr>
          <p:cNvPr id="28" name="TextBox 27"/>
          <p:cNvSpPr txBox="1"/>
          <p:nvPr/>
        </p:nvSpPr>
        <p:spPr>
          <a:xfrm>
            <a:off x="881814" y="4302347"/>
            <a:ext cx="2624178" cy="954107"/>
          </a:xfrm>
          <a:prstGeom prst="rect">
            <a:avLst/>
          </a:prstGeom>
          <a:noFill/>
        </p:spPr>
        <p:txBody>
          <a:bodyPr wrap="square" rtlCol="0">
            <a:spAutoFit/>
          </a:bodyPr>
          <a:lstStyle/>
          <a:p>
            <a:r>
              <a:rPr lang="da-DK" sz="1400" dirty="0"/>
              <a:t>Bo Bai</a:t>
            </a:r>
          </a:p>
          <a:p>
            <a:r>
              <a:rPr lang="da-DK" sz="1400" dirty="0"/>
              <a:t>Tobias Lindstrøm Jensen</a:t>
            </a:r>
          </a:p>
          <a:p>
            <a:r>
              <a:rPr lang="da-DK" sz="1400" dirty="0"/>
              <a:t>Karsten Kryger Hansen</a:t>
            </a:r>
          </a:p>
          <a:p>
            <a:r>
              <a:rPr lang="da-DK" sz="1400" dirty="0"/>
              <a:t>Vang Le-Quy</a:t>
            </a:r>
          </a:p>
        </p:txBody>
      </p:sp>
      <p:sp>
        <p:nvSpPr>
          <p:cNvPr id="29" name="TextBox 28"/>
          <p:cNvSpPr txBox="1"/>
          <p:nvPr/>
        </p:nvSpPr>
        <p:spPr>
          <a:xfrm>
            <a:off x="3588064" y="4302347"/>
            <a:ext cx="2624178" cy="738664"/>
          </a:xfrm>
          <a:prstGeom prst="rect">
            <a:avLst/>
          </a:prstGeom>
          <a:noFill/>
        </p:spPr>
        <p:txBody>
          <a:bodyPr wrap="square" rtlCol="0">
            <a:spAutoFit/>
          </a:bodyPr>
          <a:lstStyle/>
          <a:p>
            <a:r>
              <a:rPr lang="da-DK" sz="1400" dirty="0"/>
              <a:t>Ellen Vibeke Knudsen</a:t>
            </a:r>
          </a:p>
          <a:p>
            <a:r>
              <a:rPr lang="da-DK" sz="1400" dirty="0"/>
              <a:t>Thomas Arildsen</a:t>
            </a:r>
          </a:p>
          <a:p>
            <a:r>
              <a:rPr lang="da-DK" sz="1400" dirty="0"/>
              <a:t>NN (Datamanagement)</a:t>
            </a:r>
          </a:p>
        </p:txBody>
      </p:sp>
      <p:sp>
        <p:nvSpPr>
          <p:cNvPr id="21" name="Rounded Rectangle 20"/>
          <p:cNvSpPr/>
          <p:nvPr/>
        </p:nvSpPr>
        <p:spPr>
          <a:xfrm>
            <a:off x="7398846" y="4145284"/>
            <a:ext cx="3089162" cy="1215424"/>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dirty="0"/>
          </a:p>
          <a:p>
            <a:pPr algn="ctr"/>
            <a:endParaRPr lang="da-DK" dirty="0"/>
          </a:p>
          <a:p>
            <a:pPr algn="ctr"/>
            <a:endParaRPr lang="da-DK" dirty="0"/>
          </a:p>
        </p:txBody>
      </p:sp>
      <p:sp>
        <p:nvSpPr>
          <p:cNvPr id="22" name="Rounded Rectangle 21"/>
          <p:cNvSpPr/>
          <p:nvPr/>
        </p:nvSpPr>
        <p:spPr>
          <a:xfrm>
            <a:off x="7359881" y="3293378"/>
            <a:ext cx="3057840" cy="708593"/>
          </a:xfrm>
          <a:prstGeom prst="round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dirty="0"/>
              <a:t>Basis Infrastruktur</a:t>
            </a:r>
          </a:p>
          <a:p>
            <a:pPr algn="ctr"/>
            <a:endParaRPr lang="da-DK" dirty="0"/>
          </a:p>
        </p:txBody>
      </p:sp>
      <p:sp>
        <p:nvSpPr>
          <p:cNvPr id="26" name="TextBox 25"/>
          <p:cNvSpPr txBox="1"/>
          <p:nvPr/>
        </p:nvSpPr>
        <p:spPr>
          <a:xfrm>
            <a:off x="7863831" y="4323055"/>
            <a:ext cx="2624178" cy="954107"/>
          </a:xfrm>
          <a:prstGeom prst="rect">
            <a:avLst/>
          </a:prstGeom>
          <a:noFill/>
        </p:spPr>
        <p:txBody>
          <a:bodyPr wrap="square" rtlCol="0">
            <a:spAutoFit/>
          </a:bodyPr>
          <a:lstStyle/>
          <a:p>
            <a:r>
              <a:rPr lang="da-DK" sz="1400" dirty="0"/>
              <a:t>Mads Boye</a:t>
            </a:r>
          </a:p>
          <a:p>
            <a:r>
              <a:rPr lang="da-DK" sz="1400" dirty="0"/>
              <a:t>Peter Dissing</a:t>
            </a:r>
          </a:p>
          <a:p>
            <a:r>
              <a:rPr lang="da-DK" sz="1400" dirty="0"/>
              <a:t>Anton Drastrup-Fjordbak</a:t>
            </a:r>
          </a:p>
          <a:p>
            <a:endParaRPr lang="da-DK" sz="1400" dirty="0"/>
          </a:p>
        </p:txBody>
      </p:sp>
      <p:sp>
        <p:nvSpPr>
          <p:cNvPr id="27" name="TextBox 25"/>
          <p:cNvSpPr txBox="1"/>
          <p:nvPr/>
        </p:nvSpPr>
        <p:spPr>
          <a:xfrm rot="5400000">
            <a:off x="10070074" y="4257425"/>
            <a:ext cx="1240667" cy="338554"/>
          </a:xfrm>
          <a:prstGeom prst="rect">
            <a:avLst/>
          </a:prstGeom>
          <a:noFill/>
        </p:spPr>
        <p:txBody>
          <a:bodyPr wrap="square" rtlCol="0">
            <a:spAutoFit/>
          </a:bodyPr>
          <a:lstStyle/>
          <a:p>
            <a:r>
              <a:rPr lang="da-DK" sz="1600" dirty="0" err="1"/>
              <a:t>Netic</a:t>
            </a:r>
            <a:r>
              <a:rPr lang="da-DK" sz="1600" dirty="0"/>
              <a:t> mf.</a:t>
            </a:r>
          </a:p>
        </p:txBody>
      </p:sp>
      <p:sp>
        <p:nvSpPr>
          <p:cNvPr id="23" name="TextBox 12">
            <a:extLst>
              <a:ext uri="{FF2B5EF4-FFF2-40B4-BE49-F238E27FC236}">
                <a16:creationId xmlns:a16="http://schemas.microsoft.com/office/drawing/2014/main" id="{1087AD67-C922-4441-97BB-3B64E11142CD}"/>
              </a:ext>
            </a:extLst>
          </p:cNvPr>
          <p:cNvSpPr txBox="1"/>
          <p:nvPr/>
        </p:nvSpPr>
        <p:spPr>
          <a:xfrm>
            <a:off x="2830743" y="3640808"/>
            <a:ext cx="4011851" cy="307777"/>
          </a:xfrm>
          <a:prstGeom prst="rect">
            <a:avLst/>
          </a:prstGeom>
          <a:noFill/>
        </p:spPr>
        <p:txBody>
          <a:bodyPr wrap="square" rtlCol="0">
            <a:spAutoFit/>
          </a:bodyPr>
          <a:lstStyle/>
          <a:p>
            <a:r>
              <a:rPr lang="da-DK" sz="1400" dirty="0"/>
              <a:t>Rasmus D. Jensen</a:t>
            </a:r>
          </a:p>
        </p:txBody>
      </p:sp>
      <p:sp>
        <p:nvSpPr>
          <p:cNvPr id="30" name="TextBox 12">
            <a:extLst>
              <a:ext uri="{FF2B5EF4-FFF2-40B4-BE49-F238E27FC236}">
                <a16:creationId xmlns:a16="http://schemas.microsoft.com/office/drawing/2014/main" id="{A6B8D54F-A5AA-8B45-9013-6DB96A319A50}"/>
              </a:ext>
            </a:extLst>
          </p:cNvPr>
          <p:cNvSpPr txBox="1"/>
          <p:nvPr/>
        </p:nvSpPr>
        <p:spPr>
          <a:xfrm>
            <a:off x="8180149" y="3611962"/>
            <a:ext cx="4011851" cy="307777"/>
          </a:xfrm>
          <a:prstGeom prst="rect">
            <a:avLst/>
          </a:prstGeom>
          <a:noFill/>
        </p:spPr>
        <p:txBody>
          <a:bodyPr wrap="square" rtlCol="0">
            <a:spAutoFit/>
          </a:bodyPr>
          <a:lstStyle/>
          <a:p>
            <a:r>
              <a:rPr lang="da-DK" sz="1400" dirty="0"/>
              <a:t>Mads Peter Bach</a:t>
            </a:r>
          </a:p>
        </p:txBody>
      </p:sp>
    </p:spTree>
    <p:extLst>
      <p:ext uri="{BB962C8B-B14F-4D97-AF65-F5344CB8AC3E}">
        <p14:creationId xmlns:p14="http://schemas.microsoft.com/office/powerpoint/2010/main" val="1168623547"/>
      </p:ext>
    </p:extLst>
  </p:cSld>
  <p:clrMapOvr>
    <a:masterClrMapping/>
  </p:clrMapOvr>
</p:sld>
</file>

<file path=ppt/theme/theme1.xml><?xml version="1.0" encoding="utf-8"?>
<a:theme xmlns:a="http://schemas.openxmlformats.org/drawingml/2006/main" name="AAU PowerPoint">
  <a:themeElements>
    <a:clrScheme name="AAU">
      <a:dk1>
        <a:srgbClr val="211A52"/>
      </a:dk1>
      <a:lt1>
        <a:srgbClr val="FFFFFF"/>
      </a:lt1>
      <a:dk2>
        <a:srgbClr val="76818B"/>
      </a:dk2>
      <a:lt2>
        <a:srgbClr val="BBC0C5"/>
      </a:lt2>
      <a:accent1>
        <a:srgbClr val="4D4875"/>
      </a:accent1>
      <a:accent2>
        <a:srgbClr val="A6A3BA"/>
      </a:accent2>
      <a:accent3>
        <a:srgbClr val="7A72CC"/>
      </a:accent3>
      <a:accent4>
        <a:srgbClr val="DF6752"/>
      </a:accent4>
      <a:accent5>
        <a:srgbClr val="BDB9E5"/>
      </a:accent5>
      <a:accent6>
        <a:srgbClr val="594FBF"/>
      </a:accent6>
      <a:hlink>
        <a:srgbClr val="9B95D9"/>
      </a:hlink>
      <a:folHlink>
        <a:srgbClr val="DEDCF2"/>
      </a:folHlink>
    </a:clrScheme>
    <a:fontScheme name="AAU">
      <a:majorFont>
        <a:latin typeface="Arial Black"/>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mbers xmlns="110dbcf2-1003-4f28-ae25-27c90d9314e3">
      <UserInfo>
        <DisplayName/>
        <AccountId xsi:nil="true"/>
        <AccountType/>
      </UserInfo>
    </Members>
    <Has_Leaders_Only_SectionGroup xmlns="110dbcf2-1003-4f28-ae25-27c90d9314e3" xsi:nil="true"/>
    <Owner xmlns="110dbcf2-1003-4f28-ae25-27c90d9314e3">
      <UserInfo>
        <DisplayName/>
        <AccountId xsi:nil="true"/>
        <AccountType/>
      </UserInfo>
    </Owner>
    <NotebookType xmlns="110dbcf2-1003-4f28-ae25-27c90d9314e3" xsi:nil="true"/>
    <Leaders xmlns="110dbcf2-1003-4f28-ae25-27c90d9314e3">
      <UserInfo>
        <DisplayName/>
        <AccountId xsi:nil="true"/>
        <AccountType/>
      </UserInfo>
    </Leaders>
    <Invited_Leaders xmlns="110dbcf2-1003-4f28-ae25-27c90d9314e3" xsi:nil="true"/>
    <Self_Registration_Enabled xmlns="110dbcf2-1003-4f28-ae25-27c90d9314e3" xsi:nil="true"/>
    <FolderType xmlns="110dbcf2-1003-4f28-ae25-27c90d9314e3" xsi:nil="true"/>
    <CultureName xmlns="110dbcf2-1003-4f28-ae25-27c90d9314e3" xsi:nil="true"/>
    <Invited_Members xmlns="110dbcf2-1003-4f28-ae25-27c90d9314e3" xsi:nil="true"/>
    <Member_Groups xmlns="110dbcf2-1003-4f28-ae25-27c90d9314e3">
      <UserInfo>
        <DisplayName/>
        <AccountId xsi:nil="true"/>
        <AccountType/>
      </UserInfo>
    </Member_Groups>
    <AppVersion xmlns="110dbcf2-1003-4f28-ae25-27c90d9314e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E3125D5062780F4AA7D11D4C6A398630" ma:contentTypeVersion="23" ma:contentTypeDescription="Opret et nyt dokument." ma:contentTypeScope="" ma:versionID="cf58104e0483b14ccdc24ef38309e450">
  <xsd:schema xmlns:xsd="http://www.w3.org/2001/XMLSchema" xmlns:xs="http://www.w3.org/2001/XMLSchema" xmlns:p="http://schemas.microsoft.com/office/2006/metadata/properties" xmlns:ns3="21167151-0c84-4bf7-8f83-0d390f9dc80c" xmlns:ns4="110dbcf2-1003-4f28-ae25-27c90d9314e3" targetNamespace="http://schemas.microsoft.com/office/2006/metadata/properties" ma:root="true" ma:fieldsID="1c3958f15f7bbfb906a0573b8364571a" ns3:_="" ns4:_="">
    <xsd:import namespace="21167151-0c84-4bf7-8f83-0d390f9dc80c"/>
    <xsd:import namespace="110dbcf2-1003-4f28-ae25-27c90d9314e3"/>
    <xsd:element name="properties">
      <xsd:complexType>
        <xsd:sequence>
          <xsd:element name="documentManagement">
            <xsd:complexType>
              <xsd:all>
                <xsd:element ref="ns3:SharedWithUsers" minOccurs="0"/>
                <xsd:element ref="ns3:SharedWithDetails" minOccurs="0"/>
                <xsd:element ref="ns3:SharingHintHash" minOccurs="0"/>
                <xsd:element ref="ns4:NotebookType" minOccurs="0"/>
                <xsd:element ref="ns4:FolderType" minOccurs="0"/>
                <xsd:element ref="ns4:Owner" minOccurs="0"/>
                <xsd:element ref="ns4:CultureName" minOccurs="0"/>
                <xsd:element ref="ns4:AppVersion" minOccurs="0"/>
                <xsd:element ref="ns4:Leaders" minOccurs="0"/>
                <xsd:element ref="ns4:Members" minOccurs="0"/>
                <xsd:element ref="ns4:Member_Groups" minOccurs="0"/>
                <xsd:element ref="ns4:Invited_Leaders" minOccurs="0"/>
                <xsd:element ref="ns4:Invited_Members" minOccurs="0"/>
                <xsd:element ref="ns4:Self_Registration_Enabled" minOccurs="0"/>
                <xsd:element ref="ns4:Has_Leaders_Only_SectionGroup"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167151-0c84-4bf7-8f83-0d390f9dc80c" elementFormDefault="qualified">
    <xsd:import namespace="http://schemas.microsoft.com/office/2006/documentManagement/types"/>
    <xsd:import namespace="http://schemas.microsoft.com/office/infopath/2007/PartnerControls"/>
    <xsd:element name="SharedWithUsers" ma:index="8" nillable="true" ma:displayName="Delt med"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t med detaljer" ma:description="" ma:internalName="SharedWithDetails" ma:readOnly="true">
      <xsd:simpleType>
        <xsd:restriction base="dms:Note">
          <xsd:maxLength value="255"/>
        </xsd:restriction>
      </xsd:simpleType>
    </xsd:element>
    <xsd:element name="SharingHintHash" ma:index="10" nillable="true" ma:displayName="Hashværdi for deling"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10dbcf2-1003-4f28-ae25-27c90d9314e3" elementFormDefault="qualified">
    <xsd:import namespace="http://schemas.microsoft.com/office/2006/documentManagement/types"/>
    <xsd:import namespace="http://schemas.microsoft.com/office/infopath/2007/PartnerControls"/>
    <xsd:element name="NotebookType" ma:index="11" nillable="true" ma:displayName="Notebook Type" ma:internalName="NotebookType">
      <xsd:simpleType>
        <xsd:restriction base="dms:Text"/>
      </xsd:simpleType>
    </xsd:element>
    <xsd:element name="FolderType" ma:index="12" nillable="true" ma:displayName="Folder Type" ma:internalName="FolderType">
      <xsd:simpleType>
        <xsd:restriction base="dms:Text"/>
      </xsd:simpleType>
    </xsd:element>
    <xsd:element name="Owner" ma:index="13"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ultureName" ma:index="14" nillable="true" ma:displayName="Culture Name" ma:internalName="CultureName">
      <xsd:simpleType>
        <xsd:restriction base="dms:Text"/>
      </xsd:simpleType>
    </xsd:element>
    <xsd:element name="AppVersion" ma:index="15" nillable="true" ma:displayName="App Version" ma:internalName="AppVersion">
      <xsd:simpleType>
        <xsd:restriction base="dms:Text"/>
      </xsd:simpleType>
    </xsd:element>
    <xsd:element name="Leaders" ma:index="16"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17"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18"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19" nillable="true" ma:displayName="Invited Leaders" ma:internalName="Invited_Leaders">
      <xsd:simpleType>
        <xsd:restriction base="dms:Note">
          <xsd:maxLength value="255"/>
        </xsd:restriction>
      </xsd:simpleType>
    </xsd:element>
    <xsd:element name="Invited_Members" ma:index="20" nillable="true" ma:displayName="Invited Members" ma:internalName="Invited_Members">
      <xsd:simpleType>
        <xsd:restriction base="dms:Note">
          <xsd:maxLength value="255"/>
        </xsd:restriction>
      </xsd:simpleType>
    </xsd:element>
    <xsd:element name="Self_Registration_Enabled" ma:index="21" nillable="true" ma:displayName="Self_Registration_Enabled" ma:internalName="Self_Registration_Enabled">
      <xsd:simpleType>
        <xsd:restriction base="dms:Boolean"/>
      </xsd:simpleType>
    </xsd:element>
    <xsd:element name="Has_Leaders_Only_SectionGroup" ma:index="22" nillable="true" ma:displayName="Has Leaders Only SectionGroup" ma:internalName="Has_Leaders_Only_SectionGroup">
      <xsd:simpleType>
        <xsd:restriction base="dms:Boolean"/>
      </xsd:simpleType>
    </xsd:element>
    <xsd:element name="MediaServiceMetadata" ma:index="23" nillable="true" ma:displayName="MediaServiceMetadata" ma:description="" ma:hidden="true" ma:internalName="MediaServiceMetadata" ma:readOnly="true">
      <xsd:simpleType>
        <xsd:restriction base="dms:Note"/>
      </xsd:simpleType>
    </xsd:element>
    <xsd:element name="MediaServiceFastMetadata" ma:index="24" nillable="true" ma:displayName="MediaServiceFastMetadata" ma:description="" ma:hidden="true" ma:internalName="MediaServiceFastMetadata" ma:readOnly="true">
      <xsd:simpleType>
        <xsd:restriction base="dms:Note"/>
      </xsd:simpleType>
    </xsd:element>
    <xsd:element name="MediaServiceDateTaken" ma:index="25" nillable="true" ma:displayName="MediaServiceDateTaken" ma:description="" ma:hidden="true" ma:internalName="MediaServiceDateTaken" ma:readOnly="true">
      <xsd:simpleType>
        <xsd:restriction base="dms:Text"/>
      </xsd:simpleType>
    </xsd:element>
    <xsd:element name="MediaServiceAutoTags" ma:index="26" nillable="true" ma:displayName="MediaServiceAutoTags" ma:description="" ma:internalName="MediaServiceAutoTags" ma:readOnly="true">
      <xsd:simpleType>
        <xsd:restriction base="dms:Text"/>
      </xsd:simpleType>
    </xsd:element>
    <xsd:element name="MediaServiceOCR" ma:index="27" nillable="true" ma:displayName="Extracted Text" ma:internalName="MediaServiceOCR" ma:readOnly="true">
      <xsd:simpleType>
        <xsd:restriction base="dms:Note">
          <xsd:maxLength value="255"/>
        </xsd:restriction>
      </xsd:simpleType>
    </xsd:element>
    <xsd:element name="MediaServiceLocation" ma:index="28" nillable="true" ma:displayName="Location" ma:internalName="MediaServiceLocation" ma:readOnly="true">
      <xsd:simpleType>
        <xsd:restriction base="dms:Text"/>
      </xsd:simpleType>
    </xsd:element>
    <xsd:element name="MediaServiceGenerationTime" ma:index="29" nillable="true" ma:displayName="MediaServiceGenerationTime" ma:hidden="true" ma:internalName="MediaServiceGenerationTime" ma:readOnly="true">
      <xsd:simpleType>
        <xsd:restriction base="dms:Text"/>
      </xsd:simpleType>
    </xsd:element>
    <xsd:element name="MediaServiceEventHashCode" ma:index="30"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F2AC9D-02F2-4897-B35A-02ABDD210122}">
  <ds:schemaRefs>
    <ds:schemaRef ds:uri="http://schemas.openxmlformats.org/package/2006/metadata/core-properties"/>
    <ds:schemaRef ds:uri="http://purl.org/dc/dcmitype/"/>
    <ds:schemaRef ds:uri="http://purl.org/dc/terms/"/>
    <ds:schemaRef ds:uri="http://schemas.microsoft.com/office/2006/documentManagement/types"/>
    <ds:schemaRef ds:uri="http://schemas.microsoft.com/office/infopath/2007/PartnerControls"/>
    <ds:schemaRef ds:uri="110dbcf2-1003-4f28-ae25-27c90d9314e3"/>
    <ds:schemaRef ds:uri="http://purl.org/dc/elements/1.1/"/>
    <ds:schemaRef ds:uri="21167151-0c84-4bf7-8f83-0d390f9dc80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7701ECE-2A57-48F6-877D-0DBB66D9AB2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167151-0c84-4bf7-8f83-0d390f9dc80c"/>
    <ds:schemaRef ds:uri="110dbcf2-1003-4f28-ae25-27c90d9314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EE27EA6-2D4A-4367-BE86-4989E6FABEB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3151</TotalTime>
  <Words>61</Words>
  <Application>Microsoft Macintosh PowerPoint</Application>
  <PresentationFormat>Widescreen</PresentationFormat>
  <Paragraphs>22</Paragraphs>
  <Slides>1</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1</vt:i4>
      </vt:variant>
    </vt:vector>
  </HeadingPairs>
  <TitlesOfParts>
    <vt:vector size="7" baseType="lpstr">
      <vt:lpstr>Arial</vt:lpstr>
      <vt:lpstr>Arial Black</vt:lpstr>
      <vt:lpstr>Calibri</vt:lpstr>
      <vt:lpstr>Montserrat Medium</vt:lpstr>
      <vt:lpstr>Times New Roman</vt:lpstr>
      <vt:lpstr>AAU PowerPoint</vt:lpstr>
      <vt:lpstr>PowerPoint-præsentation</vt:lpstr>
    </vt:vector>
  </TitlesOfParts>
  <Company>Aalborg University</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Rasmus D. Jensen</dc:creator>
  <cp:lastModifiedBy>Microsoft Office User</cp:lastModifiedBy>
  <cp:revision>87</cp:revision>
  <cp:lastPrinted>2019-10-02T09:01:02Z</cp:lastPrinted>
  <dcterms:created xsi:type="dcterms:W3CDTF">2019-08-05T12:55:52Z</dcterms:created>
  <dcterms:modified xsi:type="dcterms:W3CDTF">2019-10-09T08:24:27Z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0x010100E3125D5062780F4AA7D11D4C6A398630</vt:lpwstr>
  </property>
</Properties>
</file>